
<file path=[Content_Types].xml><?xml version="1.0" encoding="utf-8"?>
<Types xmlns="http://schemas.openxmlformats.org/package/2006/content-types">
  <Default Extension="mp4" ContentType="video/mp4"/>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8" r:id="rId2"/>
    <p:sldId id="262" r:id="rId3"/>
    <p:sldId id="264" r:id="rId4"/>
    <p:sldId id="263" r:id="rId5"/>
    <p:sldId id="265" r:id="rId6"/>
    <p:sldId id="266" r:id="rId7"/>
    <p:sldId id="267" r:id="rId8"/>
    <p:sldId id="268" r:id="rId9"/>
    <p:sldId id="269" r:id="rId10"/>
    <p:sldId id="270" r:id="rId11"/>
    <p:sldId id="271" r:id="rId12"/>
    <p:sldId id="256" r:id="rId13"/>
  </p:sldIdLst>
  <p:sldSz cx="12192000" cy="6858000"/>
  <p:notesSz cx="7104063"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249" autoAdjust="0"/>
  </p:normalViewPr>
  <p:slideViewPr>
    <p:cSldViewPr snapToGrid="0">
      <p:cViewPr>
        <p:scale>
          <a:sx n="110" d="100"/>
          <a:sy n="110" d="100"/>
        </p:scale>
        <p:origin x="594" y="90"/>
      </p:cViewPr>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060DD6-1B49-4519-B71F-C350275A0D2D}" type="doc">
      <dgm:prSet loTypeId="urn:microsoft.com/office/officeart/2016/7/layout/VerticalDownArrowProcess" loCatId="process" qsTypeId="urn:microsoft.com/office/officeart/2005/8/quickstyle/simple1" qsCatId="simple" csTypeId="urn:microsoft.com/office/officeart/2005/8/colors/colorful1" csCatId="colorful" phldr="1"/>
      <dgm:spPr/>
      <dgm:t>
        <a:bodyPr/>
        <a:lstStyle/>
        <a:p>
          <a:endParaRPr lang="de-DE"/>
        </a:p>
      </dgm:t>
    </dgm:pt>
    <dgm:pt modelId="{B237E7AA-43AA-443C-9EF1-23ED5A0D6212}">
      <dgm:prSet phldrT="[Text]"/>
      <dgm:spPr/>
      <dgm:t>
        <a:bodyPr/>
        <a:lstStyle/>
        <a:p>
          <a:r>
            <a:rPr lang="de-DE" dirty="0">
              <a:latin typeface="Segoe UI" panose="020B0502040204020203" pitchFamily="34" charset="0"/>
              <a:cs typeface="Segoe UI" panose="020B0502040204020203" pitchFamily="34" charset="0"/>
            </a:rPr>
            <a:t>1</a:t>
          </a:r>
        </a:p>
      </dgm:t>
    </dgm:pt>
    <dgm:pt modelId="{C1DD79F7-8290-4F1F-ABED-4AD0C654747C}" type="parTrans" cxnId="{C8888254-1824-4853-8B24-E9549B5FACBC}">
      <dgm:prSet/>
      <dgm:spPr/>
      <dgm:t>
        <a:bodyPr/>
        <a:lstStyle/>
        <a:p>
          <a:endParaRPr lang="de-DE">
            <a:latin typeface="Segoe UI" panose="020B0502040204020203" pitchFamily="34" charset="0"/>
            <a:cs typeface="Segoe UI" panose="020B0502040204020203" pitchFamily="34" charset="0"/>
          </a:endParaRPr>
        </a:p>
      </dgm:t>
    </dgm:pt>
    <dgm:pt modelId="{85E177FA-54E3-43B9-8CDF-1EE57050C48B}" type="sibTrans" cxnId="{C8888254-1824-4853-8B24-E9549B5FACBC}">
      <dgm:prSet/>
      <dgm:spPr/>
      <dgm:t>
        <a:bodyPr/>
        <a:lstStyle/>
        <a:p>
          <a:endParaRPr lang="de-DE">
            <a:latin typeface="Segoe UI" panose="020B0502040204020203" pitchFamily="34" charset="0"/>
            <a:cs typeface="Segoe UI" panose="020B0502040204020203" pitchFamily="34" charset="0"/>
          </a:endParaRPr>
        </a:p>
      </dgm:t>
    </dgm:pt>
    <dgm:pt modelId="{BEAC637F-A7C7-467F-AAF0-236FD4B35298}">
      <dgm:prSet phldrT="[Text]"/>
      <dgm:spPr/>
      <dgm:t>
        <a:bodyPr/>
        <a:lstStyle/>
        <a:p>
          <a:r>
            <a:rPr lang="de-DE" dirty="0">
              <a:latin typeface="Segoe UI" panose="020B0502040204020203" pitchFamily="34" charset="0"/>
              <a:cs typeface="Segoe UI" panose="020B0502040204020203" pitchFamily="34" charset="0"/>
            </a:rPr>
            <a:t>Abteilung festlegen</a:t>
          </a:r>
        </a:p>
      </dgm:t>
    </dgm:pt>
    <dgm:pt modelId="{60CEA8DA-276D-43B5-98D1-30C270E0BB16}" type="parTrans" cxnId="{D2C53D29-4172-4668-BCA6-E967412F9E67}">
      <dgm:prSet/>
      <dgm:spPr/>
      <dgm:t>
        <a:bodyPr/>
        <a:lstStyle/>
        <a:p>
          <a:endParaRPr lang="de-DE">
            <a:latin typeface="Segoe UI" panose="020B0502040204020203" pitchFamily="34" charset="0"/>
            <a:cs typeface="Segoe UI" panose="020B0502040204020203" pitchFamily="34" charset="0"/>
          </a:endParaRPr>
        </a:p>
      </dgm:t>
    </dgm:pt>
    <dgm:pt modelId="{C697866B-718A-4685-915F-53052147B82D}" type="sibTrans" cxnId="{D2C53D29-4172-4668-BCA6-E967412F9E67}">
      <dgm:prSet/>
      <dgm:spPr/>
      <dgm:t>
        <a:bodyPr/>
        <a:lstStyle/>
        <a:p>
          <a:endParaRPr lang="de-DE">
            <a:latin typeface="Segoe UI" panose="020B0502040204020203" pitchFamily="34" charset="0"/>
            <a:cs typeface="Segoe UI" panose="020B0502040204020203" pitchFamily="34" charset="0"/>
          </a:endParaRPr>
        </a:p>
      </dgm:t>
    </dgm:pt>
    <dgm:pt modelId="{84B1B66F-72B9-46C5-992F-9EE85485F943}">
      <dgm:prSet phldrT="[Text]"/>
      <dgm:spPr/>
      <dgm:t>
        <a:bodyPr/>
        <a:lstStyle/>
        <a:p>
          <a:r>
            <a:rPr lang="de-DE" dirty="0">
              <a:latin typeface="Segoe UI" panose="020B0502040204020203" pitchFamily="34" charset="0"/>
              <a:cs typeface="Segoe UI" panose="020B0502040204020203" pitchFamily="34" charset="0"/>
            </a:rPr>
            <a:t>Verantwortung</a:t>
          </a:r>
        </a:p>
      </dgm:t>
    </dgm:pt>
    <dgm:pt modelId="{3295B2AF-7D80-46D2-8F75-18283FA55E01}" type="parTrans" cxnId="{21A7DEAB-0653-4C08-9E8A-46E4200B5A33}">
      <dgm:prSet/>
      <dgm:spPr/>
      <dgm:t>
        <a:bodyPr/>
        <a:lstStyle/>
        <a:p>
          <a:endParaRPr lang="de-DE">
            <a:latin typeface="Segoe UI" panose="020B0502040204020203" pitchFamily="34" charset="0"/>
            <a:cs typeface="Segoe UI" panose="020B0502040204020203" pitchFamily="34" charset="0"/>
          </a:endParaRPr>
        </a:p>
      </dgm:t>
    </dgm:pt>
    <dgm:pt modelId="{EC29D206-A4EC-4BD7-9884-D3E3FDF9AB44}" type="sibTrans" cxnId="{21A7DEAB-0653-4C08-9E8A-46E4200B5A33}">
      <dgm:prSet/>
      <dgm:spPr/>
      <dgm:t>
        <a:bodyPr/>
        <a:lstStyle/>
        <a:p>
          <a:endParaRPr lang="de-DE">
            <a:latin typeface="Segoe UI" panose="020B0502040204020203" pitchFamily="34" charset="0"/>
            <a:cs typeface="Segoe UI" panose="020B0502040204020203" pitchFamily="34" charset="0"/>
          </a:endParaRPr>
        </a:p>
      </dgm:t>
    </dgm:pt>
    <dgm:pt modelId="{402B8553-3BA9-4C60-925A-706FFCB0E26D}">
      <dgm:prSet phldrT="[Text]"/>
      <dgm:spPr/>
      <dgm:t>
        <a:bodyPr/>
        <a:lstStyle/>
        <a:p>
          <a:r>
            <a:rPr lang="de-DE" dirty="0">
              <a:latin typeface="Segoe UI" panose="020B0502040204020203" pitchFamily="34" charset="0"/>
              <a:cs typeface="Segoe UI" panose="020B0502040204020203" pitchFamily="34" charset="0"/>
            </a:rPr>
            <a:t>2</a:t>
          </a:r>
        </a:p>
      </dgm:t>
    </dgm:pt>
    <dgm:pt modelId="{974198AA-3C62-43C5-80D8-53CB7255890D}" type="parTrans" cxnId="{7D702DA2-9A19-48E8-9D57-FB5FDE25AF24}">
      <dgm:prSet/>
      <dgm:spPr/>
      <dgm:t>
        <a:bodyPr/>
        <a:lstStyle/>
        <a:p>
          <a:endParaRPr lang="de-DE">
            <a:latin typeface="Segoe UI" panose="020B0502040204020203" pitchFamily="34" charset="0"/>
            <a:cs typeface="Segoe UI" panose="020B0502040204020203" pitchFamily="34" charset="0"/>
          </a:endParaRPr>
        </a:p>
      </dgm:t>
    </dgm:pt>
    <dgm:pt modelId="{61D1BDD0-5146-4F8D-9179-10E3DE201E02}" type="sibTrans" cxnId="{7D702DA2-9A19-48E8-9D57-FB5FDE25AF24}">
      <dgm:prSet/>
      <dgm:spPr/>
      <dgm:t>
        <a:bodyPr/>
        <a:lstStyle/>
        <a:p>
          <a:endParaRPr lang="de-DE">
            <a:latin typeface="Segoe UI" panose="020B0502040204020203" pitchFamily="34" charset="0"/>
            <a:cs typeface="Segoe UI" panose="020B0502040204020203" pitchFamily="34" charset="0"/>
          </a:endParaRPr>
        </a:p>
      </dgm:t>
    </dgm:pt>
    <dgm:pt modelId="{12C99395-CB89-40AC-B023-DC8E7CA7FDF1}">
      <dgm:prSet phldrT="[Text]"/>
      <dgm:spPr/>
      <dgm:t>
        <a:bodyPr/>
        <a:lstStyle/>
        <a:p>
          <a:r>
            <a:rPr lang="de-DE" dirty="0">
              <a:latin typeface="Segoe UI" panose="020B0502040204020203" pitchFamily="34" charset="0"/>
              <a:cs typeface="Segoe UI" panose="020B0502040204020203" pitchFamily="34" charset="0"/>
            </a:rPr>
            <a:t>Gefährdungen ermitteln</a:t>
          </a:r>
        </a:p>
      </dgm:t>
    </dgm:pt>
    <dgm:pt modelId="{FB99F944-04DB-41A9-9D72-E286C4D360DF}" type="parTrans" cxnId="{F56BEEAA-29BB-4475-92BD-798BD7702D43}">
      <dgm:prSet/>
      <dgm:spPr/>
      <dgm:t>
        <a:bodyPr/>
        <a:lstStyle/>
        <a:p>
          <a:endParaRPr lang="de-DE">
            <a:latin typeface="Segoe UI" panose="020B0502040204020203" pitchFamily="34" charset="0"/>
            <a:cs typeface="Segoe UI" panose="020B0502040204020203" pitchFamily="34" charset="0"/>
          </a:endParaRPr>
        </a:p>
      </dgm:t>
    </dgm:pt>
    <dgm:pt modelId="{A15A3563-F037-4B86-AF4B-9E1F51BF8C80}" type="sibTrans" cxnId="{F56BEEAA-29BB-4475-92BD-798BD7702D43}">
      <dgm:prSet/>
      <dgm:spPr/>
      <dgm:t>
        <a:bodyPr/>
        <a:lstStyle/>
        <a:p>
          <a:endParaRPr lang="de-DE">
            <a:latin typeface="Segoe UI" panose="020B0502040204020203" pitchFamily="34" charset="0"/>
            <a:cs typeface="Segoe UI" panose="020B0502040204020203" pitchFamily="34" charset="0"/>
          </a:endParaRPr>
        </a:p>
      </dgm:t>
    </dgm:pt>
    <dgm:pt modelId="{049F58C0-0CDF-4ACB-BA5F-40F555A07F4D}">
      <dgm:prSet phldrT="[Text]"/>
      <dgm:spPr/>
      <dgm:t>
        <a:bodyPr/>
        <a:lstStyle/>
        <a:p>
          <a:r>
            <a:rPr lang="de-DE" dirty="0">
              <a:latin typeface="Segoe UI" panose="020B0502040204020203" pitchFamily="34" charset="0"/>
              <a:cs typeface="Segoe UI" panose="020B0502040204020203" pitchFamily="34" charset="0"/>
            </a:rPr>
            <a:t>Informationen hinterlegen</a:t>
          </a:r>
        </a:p>
      </dgm:t>
    </dgm:pt>
    <dgm:pt modelId="{969DCB19-815A-4FB2-A7C0-D1BB49F17475}" type="parTrans" cxnId="{2696CA64-54B8-4D11-BF62-30B0633F30E0}">
      <dgm:prSet/>
      <dgm:spPr/>
      <dgm:t>
        <a:bodyPr/>
        <a:lstStyle/>
        <a:p>
          <a:endParaRPr lang="de-DE">
            <a:latin typeface="Segoe UI" panose="020B0502040204020203" pitchFamily="34" charset="0"/>
            <a:cs typeface="Segoe UI" panose="020B0502040204020203" pitchFamily="34" charset="0"/>
          </a:endParaRPr>
        </a:p>
      </dgm:t>
    </dgm:pt>
    <dgm:pt modelId="{233157D6-3DB0-450A-9158-83925D4F4858}" type="sibTrans" cxnId="{2696CA64-54B8-4D11-BF62-30B0633F30E0}">
      <dgm:prSet/>
      <dgm:spPr/>
      <dgm:t>
        <a:bodyPr/>
        <a:lstStyle/>
        <a:p>
          <a:endParaRPr lang="de-DE">
            <a:latin typeface="Segoe UI" panose="020B0502040204020203" pitchFamily="34" charset="0"/>
            <a:cs typeface="Segoe UI" panose="020B0502040204020203" pitchFamily="34" charset="0"/>
          </a:endParaRPr>
        </a:p>
      </dgm:t>
    </dgm:pt>
    <dgm:pt modelId="{5C030DBE-6E4E-43C2-87BC-7E07CED4B722}">
      <dgm:prSet phldrT="[Text]"/>
      <dgm:spPr/>
      <dgm:t>
        <a:bodyPr/>
        <a:lstStyle/>
        <a:p>
          <a:r>
            <a:rPr lang="de-DE" dirty="0">
              <a:latin typeface="Segoe UI" panose="020B0502040204020203" pitchFamily="34" charset="0"/>
              <a:cs typeface="Segoe UI" panose="020B0502040204020203" pitchFamily="34" charset="0"/>
            </a:rPr>
            <a:t>3</a:t>
          </a:r>
        </a:p>
      </dgm:t>
    </dgm:pt>
    <dgm:pt modelId="{EEDE98DC-93ED-4095-A1B0-8B3057DB91C7}" type="parTrans" cxnId="{97EA8388-AD42-4A24-A325-2CE989A506C7}">
      <dgm:prSet/>
      <dgm:spPr/>
      <dgm:t>
        <a:bodyPr/>
        <a:lstStyle/>
        <a:p>
          <a:endParaRPr lang="de-DE">
            <a:latin typeface="Segoe UI" panose="020B0502040204020203" pitchFamily="34" charset="0"/>
            <a:cs typeface="Segoe UI" panose="020B0502040204020203" pitchFamily="34" charset="0"/>
          </a:endParaRPr>
        </a:p>
      </dgm:t>
    </dgm:pt>
    <dgm:pt modelId="{371BAA35-BE7E-4A1B-A2A9-E84042C6B957}" type="sibTrans" cxnId="{97EA8388-AD42-4A24-A325-2CE989A506C7}">
      <dgm:prSet/>
      <dgm:spPr/>
      <dgm:t>
        <a:bodyPr/>
        <a:lstStyle/>
        <a:p>
          <a:endParaRPr lang="de-DE">
            <a:latin typeface="Segoe UI" panose="020B0502040204020203" pitchFamily="34" charset="0"/>
            <a:cs typeface="Segoe UI" panose="020B0502040204020203" pitchFamily="34" charset="0"/>
          </a:endParaRPr>
        </a:p>
      </dgm:t>
    </dgm:pt>
    <dgm:pt modelId="{59107B29-17C5-41FA-AD51-C323184B56EF}">
      <dgm:prSet phldrT="[Text]"/>
      <dgm:spPr/>
      <dgm:t>
        <a:bodyPr/>
        <a:lstStyle/>
        <a:p>
          <a:r>
            <a:rPr lang="de-DE" dirty="0">
              <a:latin typeface="Segoe UI" panose="020B0502040204020203" pitchFamily="34" charset="0"/>
              <a:cs typeface="Segoe UI" panose="020B0502040204020203" pitchFamily="34" charset="0"/>
            </a:rPr>
            <a:t>Gefährdungen und Handlungsbedarf</a:t>
          </a:r>
        </a:p>
      </dgm:t>
    </dgm:pt>
    <dgm:pt modelId="{5AAD4D7A-437E-487B-97FF-26CF5E2D0C1F}" type="parTrans" cxnId="{15F82BE0-3879-43DF-8192-E3BA4F592C72}">
      <dgm:prSet/>
      <dgm:spPr/>
      <dgm:t>
        <a:bodyPr/>
        <a:lstStyle/>
        <a:p>
          <a:endParaRPr lang="de-DE">
            <a:latin typeface="Segoe UI" panose="020B0502040204020203" pitchFamily="34" charset="0"/>
            <a:cs typeface="Segoe UI" panose="020B0502040204020203" pitchFamily="34" charset="0"/>
          </a:endParaRPr>
        </a:p>
      </dgm:t>
    </dgm:pt>
    <dgm:pt modelId="{A7874351-5906-4614-BA61-A5507115A383}" type="sibTrans" cxnId="{15F82BE0-3879-43DF-8192-E3BA4F592C72}">
      <dgm:prSet/>
      <dgm:spPr/>
      <dgm:t>
        <a:bodyPr/>
        <a:lstStyle/>
        <a:p>
          <a:endParaRPr lang="de-DE">
            <a:latin typeface="Segoe UI" panose="020B0502040204020203" pitchFamily="34" charset="0"/>
            <a:cs typeface="Segoe UI" panose="020B0502040204020203" pitchFamily="34" charset="0"/>
          </a:endParaRPr>
        </a:p>
      </dgm:t>
    </dgm:pt>
    <dgm:pt modelId="{B7DCA536-0F6E-4B8C-BA83-C96551424C70}">
      <dgm:prSet phldrT="[Text]"/>
      <dgm:spPr/>
      <dgm:t>
        <a:bodyPr/>
        <a:lstStyle/>
        <a:p>
          <a:r>
            <a:rPr lang="de-DE" dirty="0">
              <a:latin typeface="Segoe UI" panose="020B0502040204020203" pitchFamily="34" charset="0"/>
              <a:cs typeface="Segoe UI" panose="020B0502040204020203" pitchFamily="34" charset="0"/>
            </a:rPr>
            <a:t>Risiko einstufen</a:t>
          </a:r>
        </a:p>
      </dgm:t>
    </dgm:pt>
    <dgm:pt modelId="{3E3C3470-0A10-43D9-B897-6001FE634C49}" type="parTrans" cxnId="{27C0E48B-DE83-432A-A8D3-A2773722A266}">
      <dgm:prSet/>
      <dgm:spPr/>
      <dgm:t>
        <a:bodyPr/>
        <a:lstStyle/>
        <a:p>
          <a:endParaRPr lang="de-DE">
            <a:latin typeface="Segoe UI" panose="020B0502040204020203" pitchFamily="34" charset="0"/>
            <a:cs typeface="Segoe UI" panose="020B0502040204020203" pitchFamily="34" charset="0"/>
          </a:endParaRPr>
        </a:p>
      </dgm:t>
    </dgm:pt>
    <dgm:pt modelId="{515F65D8-8750-4291-9F6C-4FDEE62BC058}" type="sibTrans" cxnId="{27C0E48B-DE83-432A-A8D3-A2773722A266}">
      <dgm:prSet/>
      <dgm:spPr/>
      <dgm:t>
        <a:bodyPr/>
        <a:lstStyle/>
        <a:p>
          <a:endParaRPr lang="de-DE">
            <a:latin typeface="Segoe UI" panose="020B0502040204020203" pitchFamily="34" charset="0"/>
            <a:cs typeface="Segoe UI" panose="020B0502040204020203" pitchFamily="34" charset="0"/>
          </a:endParaRPr>
        </a:p>
      </dgm:t>
    </dgm:pt>
    <dgm:pt modelId="{E7A56FBC-89F3-4E0C-A499-26B1F6A6FC39}">
      <dgm:prSet phldrT="[Text]"/>
      <dgm:spPr/>
      <dgm:t>
        <a:bodyPr/>
        <a:lstStyle/>
        <a:p>
          <a:r>
            <a:rPr lang="de-DE" dirty="0">
              <a:latin typeface="Segoe UI" panose="020B0502040204020203" pitchFamily="34" charset="0"/>
              <a:cs typeface="Segoe UI" panose="020B0502040204020203" pitchFamily="34" charset="0"/>
            </a:rPr>
            <a:t>4</a:t>
          </a:r>
        </a:p>
      </dgm:t>
    </dgm:pt>
    <dgm:pt modelId="{A663603F-2423-4CF1-8F04-EC6E1F8FC724}" type="parTrans" cxnId="{BE621BC6-9190-40D7-955F-6944D148E3E2}">
      <dgm:prSet/>
      <dgm:spPr/>
      <dgm:t>
        <a:bodyPr/>
        <a:lstStyle/>
        <a:p>
          <a:endParaRPr lang="de-DE">
            <a:latin typeface="Segoe UI" panose="020B0502040204020203" pitchFamily="34" charset="0"/>
            <a:cs typeface="Segoe UI" panose="020B0502040204020203" pitchFamily="34" charset="0"/>
          </a:endParaRPr>
        </a:p>
      </dgm:t>
    </dgm:pt>
    <dgm:pt modelId="{D4218783-4E66-4E99-BA1E-ECBE3144A5C9}" type="sibTrans" cxnId="{BE621BC6-9190-40D7-955F-6944D148E3E2}">
      <dgm:prSet/>
      <dgm:spPr/>
      <dgm:t>
        <a:bodyPr/>
        <a:lstStyle/>
        <a:p>
          <a:endParaRPr lang="de-DE">
            <a:latin typeface="Segoe UI" panose="020B0502040204020203" pitchFamily="34" charset="0"/>
            <a:cs typeface="Segoe UI" panose="020B0502040204020203" pitchFamily="34" charset="0"/>
          </a:endParaRPr>
        </a:p>
      </dgm:t>
    </dgm:pt>
    <dgm:pt modelId="{7B129BF9-6E20-4793-B88C-688F1F3F0C42}">
      <dgm:prSet phldrT="[Text]"/>
      <dgm:spPr/>
      <dgm:t>
        <a:bodyPr/>
        <a:lstStyle/>
        <a:p>
          <a:r>
            <a:rPr lang="de-DE" dirty="0">
              <a:latin typeface="Segoe UI" panose="020B0502040204020203" pitchFamily="34" charset="0"/>
              <a:cs typeface="Segoe UI" panose="020B0502040204020203" pitchFamily="34" charset="0"/>
            </a:rPr>
            <a:t>Maßnahmen festlegen</a:t>
          </a:r>
        </a:p>
      </dgm:t>
    </dgm:pt>
    <dgm:pt modelId="{F38B03CD-EBC0-4BE6-AE9F-C0765BCDBAF7}" type="parTrans" cxnId="{384045FA-3C99-4249-9FDE-4231A821FD68}">
      <dgm:prSet/>
      <dgm:spPr/>
      <dgm:t>
        <a:bodyPr/>
        <a:lstStyle/>
        <a:p>
          <a:endParaRPr lang="de-DE">
            <a:latin typeface="Segoe UI" panose="020B0502040204020203" pitchFamily="34" charset="0"/>
            <a:cs typeface="Segoe UI" panose="020B0502040204020203" pitchFamily="34" charset="0"/>
          </a:endParaRPr>
        </a:p>
      </dgm:t>
    </dgm:pt>
    <dgm:pt modelId="{D426AA19-834C-4DDE-8E0A-31F9FDB055AE}" type="sibTrans" cxnId="{384045FA-3C99-4249-9FDE-4231A821FD68}">
      <dgm:prSet/>
      <dgm:spPr/>
      <dgm:t>
        <a:bodyPr/>
        <a:lstStyle/>
        <a:p>
          <a:endParaRPr lang="de-DE">
            <a:latin typeface="Segoe UI" panose="020B0502040204020203" pitchFamily="34" charset="0"/>
            <a:cs typeface="Segoe UI" panose="020B0502040204020203" pitchFamily="34" charset="0"/>
          </a:endParaRPr>
        </a:p>
      </dgm:t>
    </dgm:pt>
    <dgm:pt modelId="{0FE55732-6E70-48C2-ABB6-74FF8AC53034}">
      <dgm:prSet phldrT="[Text]"/>
      <dgm:spPr/>
      <dgm:t>
        <a:bodyPr/>
        <a:lstStyle/>
        <a:p>
          <a:r>
            <a:rPr lang="de-DE" dirty="0">
              <a:latin typeface="Segoe UI" panose="020B0502040204020203" pitchFamily="34" charset="0"/>
              <a:cs typeface="Segoe UI" panose="020B0502040204020203" pitchFamily="34" charset="0"/>
            </a:rPr>
            <a:t>Termine und Verantwortungen</a:t>
          </a:r>
        </a:p>
      </dgm:t>
    </dgm:pt>
    <dgm:pt modelId="{E3BFEF1B-3A61-4C73-A8F1-A2627C1B74AC}" type="parTrans" cxnId="{1EF23A9D-C392-44CF-AF35-B46ED4D43980}">
      <dgm:prSet/>
      <dgm:spPr/>
      <dgm:t>
        <a:bodyPr/>
        <a:lstStyle/>
        <a:p>
          <a:endParaRPr lang="de-DE">
            <a:latin typeface="Segoe UI" panose="020B0502040204020203" pitchFamily="34" charset="0"/>
            <a:cs typeface="Segoe UI" panose="020B0502040204020203" pitchFamily="34" charset="0"/>
          </a:endParaRPr>
        </a:p>
      </dgm:t>
    </dgm:pt>
    <dgm:pt modelId="{37144AE6-3E5D-4775-A767-904890665BB0}" type="sibTrans" cxnId="{1EF23A9D-C392-44CF-AF35-B46ED4D43980}">
      <dgm:prSet/>
      <dgm:spPr/>
      <dgm:t>
        <a:bodyPr/>
        <a:lstStyle/>
        <a:p>
          <a:endParaRPr lang="de-DE">
            <a:latin typeface="Segoe UI" panose="020B0502040204020203" pitchFamily="34" charset="0"/>
            <a:cs typeface="Segoe UI" panose="020B0502040204020203" pitchFamily="34" charset="0"/>
          </a:endParaRPr>
        </a:p>
      </dgm:t>
    </dgm:pt>
    <dgm:pt modelId="{67DB69AC-67AA-4102-B1DD-325FA81EF48E}">
      <dgm:prSet phldrT="[Text]"/>
      <dgm:spPr/>
      <dgm:t>
        <a:bodyPr/>
        <a:lstStyle/>
        <a:p>
          <a:r>
            <a:rPr lang="de-DE" dirty="0">
              <a:latin typeface="Segoe UI" panose="020B0502040204020203" pitchFamily="34" charset="0"/>
              <a:cs typeface="Segoe UI" panose="020B0502040204020203" pitchFamily="34" charset="0"/>
            </a:rPr>
            <a:t>6</a:t>
          </a:r>
        </a:p>
      </dgm:t>
    </dgm:pt>
    <dgm:pt modelId="{4B124288-AB7E-4304-B1F6-A228C8660475}" type="parTrans" cxnId="{46AA9665-CA5B-42BD-BBE7-365012376C90}">
      <dgm:prSet/>
      <dgm:spPr/>
      <dgm:t>
        <a:bodyPr/>
        <a:lstStyle/>
        <a:p>
          <a:endParaRPr lang="de-DE">
            <a:latin typeface="Segoe UI" panose="020B0502040204020203" pitchFamily="34" charset="0"/>
            <a:cs typeface="Segoe UI" panose="020B0502040204020203" pitchFamily="34" charset="0"/>
          </a:endParaRPr>
        </a:p>
      </dgm:t>
    </dgm:pt>
    <dgm:pt modelId="{40F7FB0D-1DC3-4731-9BF3-C72C702A7E77}" type="sibTrans" cxnId="{46AA9665-CA5B-42BD-BBE7-365012376C90}">
      <dgm:prSet/>
      <dgm:spPr/>
      <dgm:t>
        <a:bodyPr/>
        <a:lstStyle/>
        <a:p>
          <a:endParaRPr lang="de-DE">
            <a:latin typeface="Segoe UI" panose="020B0502040204020203" pitchFamily="34" charset="0"/>
            <a:cs typeface="Segoe UI" panose="020B0502040204020203" pitchFamily="34" charset="0"/>
          </a:endParaRPr>
        </a:p>
      </dgm:t>
    </dgm:pt>
    <dgm:pt modelId="{990769A7-1085-4F2F-A629-E2ABB0D5034B}">
      <dgm:prSet phldrT="[Text]"/>
      <dgm:spPr/>
      <dgm:t>
        <a:bodyPr/>
        <a:lstStyle/>
        <a:p>
          <a:r>
            <a:rPr lang="de-DE" dirty="0">
              <a:latin typeface="Segoe UI" panose="020B0502040204020203" pitchFamily="34" charset="0"/>
              <a:cs typeface="Segoe UI" panose="020B0502040204020203" pitchFamily="34" charset="0"/>
            </a:rPr>
            <a:t>Maßnahmen nachverfolgen</a:t>
          </a:r>
        </a:p>
      </dgm:t>
    </dgm:pt>
    <dgm:pt modelId="{764431D3-3026-4F10-8DE7-AC8F2713A9A8}" type="parTrans" cxnId="{98078EB8-3CC6-408C-BC38-9EC9B808596C}">
      <dgm:prSet/>
      <dgm:spPr/>
      <dgm:t>
        <a:bodyPr/>
        <a:lstStyle/>
        <a:p>
          <a:endParaRPr lang="de-DE">
            <a:latin typeface="Segoe UI" panose="020B0502040204020203" pitchFamily="34" charset="0"/>
            <a:cs typeface="Segoe UI" panose="020B0502040204020203" pitchFamily="34" charset="0"/>
          </a:endParaRPr>
        </a:p>
      </dgm:t>
    </dgm:pt>
    <dgm:pt modelId="{114C29D5-3D3D-4C54-AE81-20C5DF69120A}" type="sibTrans" cxnId="{98078EB8-3CC6-408C-BC38-9EC9B808596C}">
      <dgm:prSet/>
      <dgm:spPr/>
      <dgm:t>
        <a:bodyPr/>
        <a:lstStyle/>
        <a:p>
          <a:endParaRPr lang="de-DE">
            <a:latin typeface="Segoe UI" panose="020B0502040204020203" pitchFamily="34" charset="0"/>
            <a:cs typeface="Segoe UI" panose="020B0502040204020203" pitchFamily="34" charset="0"/>
          </a:endParaRPr>
        </a:p>
      </dgm:t>
    </dgm:pt>
    <dgm:pt modelId="{616FF1EE-69AA-4C47-AC30-637A972D57AE}">
      <dgm:prSet phldrT="[Text]"/>
      <dgm:spPr/>
      <dgm:t>
        <a:bodyPr/>
        <a:lstStyle/>
        <a:p>
          <a:r>
            <a:rPr lang="de-DE" dirty="0">
              <a:latin typeface="Segoe UI" panose="020B0502040204020203" pitchFamily="34" charset="0"/>
              <a:cs typeface="Segoe UI" panose="020B0502040204020203" pitchFamily="34" charset="0"/>
            </a:rPr>
            <a:t>Wirksamkeit prüfen</a:t>
          </a:r>
        </a:p>
      </dgm:t>
    </dgm:pt>
    <dgm:pt modelId="{34C2CB09-7E37-4114-94A4-D0A4F800A78F}" type="parTrans" cxnId="{FF6D3026-5C1C-4A7C-8175-BB9E8F7355CA}">
      <dgm:prSet/>
      <dgm:spPr/>
      <dgm:t>
        <a:bodyPr/>
        <a:lstStyle/>
        <a:p>
          <a:endParaRPr lang="de-DE">
            <a:latin typeface="Segoe UI" panose="020B0502040204020203" pitchFamily="34" charset="0"/>
            <a:cs typeface="Segoe UI" panose="020B0502040204020203" pitchFamily="34" charset="0"/>
          </a:endParaRPr>
        </a:p>
      </dgm:t>
    </dgm:pt>
    <dgm:pt modelId="{C6D2E090-C546-414A-9A70-3C2207FC55C8}" type="sibTrans" cxnId="{FF6D3026-5C1C-4A7C-8175-BB9E8F7355CA}">
      <dgm:prSet/>
      <dgm:spPr/>
      <dgm:t>
        <a:bodyPr/>
        <a:lstStyle/>
        <a:p>
          <a:endParaRPr lang="de-DE">
            <a:latin typeface="Segoe UI" panose="020B0502040204020203" pitchFamily="34" charset="0"/>
            <a:cs typeface="Segoe UI" panose="020B0502040204020203" pitchFamily="34" charset="0"/>
          </a:endParaRPr>
        </a:p>
      </dgm:t>
    </dgm:pt>
    <dgm:pt modelId="{99A6C502-6187-4839-9DFD-960CD7345801}">
      <dgm:prSet phldrT="[Text]"/>
      <dgm:spPr/>
      <dgm:t>
        <a:bodyPr/>
        <a:lstStyle/>
        <a:p>
          <a:r>
            <a:rPr lang="de-DE" dirty="0">
              <a:latin typeface="Segoe UI" panose="020B0502040204020203" pitchFamily="34" charset="0"/>
              <a:cs typeface="Segoe UI" panose="020B0502040204020203" pitchFamily="34" charset="0"/>
            </a:rPr>
            <a:t>5</a:t>
          </a:r>
        </a:p>
      </dgm:t>
    </dgm:pt>
    <dgm:pt modelId="{56CCFA9F-D2BE-4455-9945-8C55C6974E07}" type="parTrans" cxnId="{BC6C6C7F-AAA6-4241-9BC6-59171C33090C}">
      <dgm:prSet/>
      <dgm:spPr/>
      <dgm:t>
        <a:bodyPr/>
        <a:lstStyle/>
        <a:p>
          <a:endParaRPr lang="de-DE">
            <a:latin typeface="Segoe UI" panose="020B0502040204020203" pitchFamily="34" charset="0"/>
            <a:cs typeface="Segoe UI" panose="020B0502040204020203" pitchFamily="34" charset="0"/>
          </a:endParaRPr>
        </a:p>
      </dgm:t>
    </dgm:pt>
    <dgm:pt modelId="{B5A60821-FC86-4E5D-BFC0-2390967E6E98}" type="sibTrans" cxnId="{BC6C6C7F-AAA6-4241-9BC6-59171C33090C}">
      <dgm:prSet/>
      <dgm:spPr/>
      <dgm:t>
        <a:bodyPr/>
        <a:lstStyle/>
        <a:p>
          <a:endParaRPr lang="de-DE">
            <a:latin typeface="Segoe UI" panose="020B0502040204020203" pitchFamily="34" charset="0"/>
            <a:cs typeface="Segoe UI" panose="020B0502040204020203" pitchFamily="34" charset="0"/>
          </a:endParaRPr>
        </a:p>
      </dgm:t>
    </dgm:pt>
    <dgm:pt modelId="{A960DC84-B541-447A-A3C5-04731A5F0DA3}">
      <dgm:prSet phldrT="[Text]"/>
      <dgm:spPr/>
      <dgm:t>
        <a:bodyPr/>
        <a:lstStyle/>
        <a:p>
          <a:r>
            <a:rPr lang="de-DE" dirty="0">
              <a:latin typeface="Segoe UI" panose="020B0502040204020203" pitchFamily="34" charset="0"/>
              <a:cs typeface="Segoe UI" panose="020B0502040204020203" pitchFamily="34" charset="0"/>
            </a:rPr>
            <a:t>Maßnahmen durchführen</a:t>
          </a:r>
        </a:p>
      </dgm:t>
    </dgm:pt>
    <dgm:pt modelId="{EACA1BAD-05AB-4E4F-885A-253390F494F0}" type="parTrans" cxnId="{0B4B8A4A-5F18-4792-AE41-F3D110FD0231}">
      <dgm:prSet/>
      <dgm:spPr/>
      <dgm:t>
        <a:bodyPr/>
        <a:lstStyle/>
        <a:p>
          <a:endParaRPr lang="de-DE">
            <a:latin typeface="Segoe UI" panose="020B0502040204020203" pitchFamily="34" charset="0"/>
            <a:cs typeface="Segoe UI" panose="020B0502040204020203" pitchFamily="34" charset="0"/>
          </a:endParaRPr>
        </a:p>
      </dgm:t>
    </dgm:pt>
    <dgm:pt modelId="{29863AAA-3781-4E8A-BB96-EF7D26857503}" type="sibTrans" cxnId="{0B4B8A4A-5F18-4792-AE41-F3D110FD0231}">
      <dgm:prSet/>
      <dgm:spPr/>
      <dgm:t>
        <a:bodyPr/>
        <a:lstStyle/>
        <a:p>
          <a:endParaRPr lang="de-DE">
            <a:latin typeface="Segoe UI" panose="020B0502040204020203" pitchFamily="34" charset="0"/>
            <a:cs typeface="Segoe UI" panose="020B0502040204020203" pitchFamily="34" charset="0"/>
          </a:endParaRPr>
        </a:p>
      </dgm:t>
    </dgm:pt>
    <dgm:pt modelId="{2299CA80-206D-4C1B-9C0C-E47223B62DCA}">
      <dgm:prSet phldrT="[Text]"/>
      <dgm:spPr/>
      <dgm:t>
        <a:bodyPr/>
        <a:lstStyle/>
        <a:p>
          <a:r>
            <a:rPr lang="de-DE" dirty="0">
              <a:latin typeface="Segoe UI" panose="020B0502040204020203" pitchFamily="34" charset="0"/>
              <a:cs typeface="Segoe UI" panose="020B0502040204020203" pitchFamily="34" charset="0"/>
            </a:rPr>
            <a:t>Bearbeitung und Dokumentation</a:t>
          </a:r>
        </a:p>
      </dgm:t>
    </dgm:pt>
    <dgm:pt modelId="{A5D181C7-9992-4AFE-A34D-A0B0F494E796}" type="parTrans" cxnId="{45ED4DC1-F8EE-4204-BA68-52A1BA9F0523}">
      <dgm:prSet/>
      <dgm:spPr/>
      <dgm:t>
        <a:bodyPr/>
        <a:lstStyle/>
        <a:p>
          <a:endParaRPr lang="de-DE">
            <a:latin typeface="Segoe UI" panose="020B0502040204020203" pitchFamily="34" charset="0"/>
            <a:cs typeface="Segoe UI" panose="020B0502040204020203" pitchFamily="34" charset="0"/>
          </a:endParaRPr>
        </a:p>
      </dgm:t>
    </dgm:pt>
    <dgm:pt modelId="{2A4005D9-1822-4580-A159-281EEEAA6476}" type="sibTrans" cxnId="{45ED4DC1-F8EE-4204-BA68-52A1BA9F0523}">
      <dgm:prSet/>
      <dgm:spPr/>
      <dgm:t>
        <a:bodyPr/>
        <a:lstStyle/>
        <a:p>
          <a:endParaRPr lang="de-DE">
            <a:latin typeface="Segoe UI" panose="020B0502040204020203" pitchFamily="34" charset="0"/>
            <a:cs typeface="Segoe UI" panose="020B0502040204020203" pitchFamily="34" charset="0"/>
          </a:endParaRPr>
        </a:p>
      </dgm:t>
    </dgm:pt>
    <dgm:pt modelId="{E50BE2A2-1D61-48D9-99F2-4A9A946E68F8}">
      <dgm:prSet phldrT="[Text]"/>
      <dgm:spPr/>
      <dgm:t>
        <a:bodyPr/>
        <a:lstStyle/>
        <a:p>
          <a:r>
            <a:rPr lang="de-DE" dirty="0">
              <a:latin typeface="Segoe UI" panose="020B0502040204020203" pitchFamily="34" charset="0"/>
              <a:cs typeface="Segoe UI" panose="020B0502040204020203" pitchFamily="34" charset="0"/>
            </a:rPr>
            <a:t>7</a:t>
          </a:r>
        </a:p>
      </dgm:t>
    </dgm:pt>
    <dgm:pt modelId="{22218F62-43AF-4E36-9756-EAD605CF6800}" type="parTrans" cxnId="{0D30FD0F-6372-44E7-954B-A838BEDEAFAB}">
      <dgm:prSet/>
      <dgm:spPr/>
      <dgm:t>
        <a:bodyPr/>
        <a:lstStyle/>
        <a:p>
          <a:endParaRPr lang="de-DE">
            <a:latin typeface="Segoe UI" panose="020B0502040204020203" pitchFamily="34" charset="0"/>
            <a:cs typeface="Segoe UI" panose="020B0502040204020203" pitchFamily="34" charset="0"/>
          </a:endParaRPr>
        </a:p>
      </dgm:t>
    </dgm:pt>
    <dgm:pt modelId="{8B0D6646-E88D-410C-AA14-C7F0DA2C8A12}" type="sibTrans" cxnId="{0D30FD0F-6372-44E7-954B-A838BEDEAFAB}">
      <dgm:prSet/>
      <dgm:spPr/>
      <dgm:t>
        <a:bodyPr/>
        <a:lstStyle/>
        <a:p>
          <a:endParaRPr lang="de-DE">
            <a:latin typeface="Segoe UI" panose="020B0502040204020203" pitchFamily="34" charset="0"/>
            <a:cs typeface="Segoe UI" panose="020B0502040204020203" pitchFamily="34" charset="0"/>
          </a:endParaRPr>
        </a:p>
      </dgm:t>
    </dgm:pt>
    <dgm:pt modelId="{57AB9082-DC32-4DE9-B225-97D429CBCA0D}">
      <dgm:prSet phldrT="[Text]"/>
      <dgm:spPr/>
      <dgm:t>
        <a:bodyPr/>
        <a:lstStyle/>
        <a:p>
          <a:r>
            <a:rPr lang="de-DE" dirty="0">
              <a:latin typeface="Segoe UI" panose="020B0502040204020203" pitchFamily="34" charset="0"/>
              <a:cs typeface="Segoe UI" panose="020B0502040204020203" pitchFamily="34" charset="0"/>
            </a:rPr>
            <a:t>Gefährdungsbeurteilung fortschreiben</a:t>
          </a:r>
        </a:p>
      </dgm:t>
    </dgm:pt>
    <dgm:pt modelId="{49AC9764-7FAA-4D65-8DDD-605EE5CA6205}" type="parTrans" cxnId="{6243D898-2405-4858-99C7-6181D146B75E}">
      <dgm:prSet/>
      <dgm:spPr/>
      <dgm:t>
        <a:bodyPr/>
        <a:lstStyle/>
        <a:p>
          <a:endParaRPr lang="de-DE">
            <a:latin typeface="Segoe UI" panose="020B0502040204020203" pitchFamily="34" charset="0"/>
            <a:cs typeface="Segoe UI" panose="020B0502040204020203" pitchFamily="34" charset="0"/>
          </a:endParaRPr>
        </a:p>
      </dgm:t>
    </dgm:pt>
    <dgm:pt modelId="{AE736924-620C-4838-918C-260C99B2BAF1}" type="sibTrans" cxnId="{6243D898-2405-4858-99C7-6181D146B75E}">
      <dgm:prSet/>
      <dgm:spPr/>
      <dgm:t>
        <a:bodyPr/>
        <a:lstStyle/>
        <a:p>
          <a:endParaRPr lang="de-DE">
            <a:latin typeface="Segoe UI" panose="020B0502040204020203" pitchFamily="34" charset="0"/>
            <a:cs typeface="Segoe UI" panose="020B0502040204020203" pitchFamily="34" charset="0"/>
          </a:endParaRPr>
        </a:p>
      </dgm:t>
    </dgm:pt>
    <dgm:pt modelId="{47F9C03B-BAA9-4CF9-8D34-8364512BDA40}">
      <dgm:prSet phldrT="[Text]"/>
      <dgm:spPr/>
      <dgm:t>
        <a:bodyPr/>
        <a:lstStyle/>
        <a:p>
          <a:r>
            <a:rPr lang="de-DE" dirty="0">
              <a:latin typeface="Segoe UI" panose="020B0502040204020203" pitchFamily="34" charset="0"/>
              <a:cs typeface="Segoe UI" panose="020B0502040204020203" pitchFamily="34" charset="0"/>
            </a:rPr>
            <a:t>Regelmäßige Aktualisierung der Dokumentation</a:t>
          </a:r>
        </a:p>
      </dgm:t>
    </dgm:pt>
    <dgm:pt modelId="{8043DE0D-3553-4B6A-9D0E-9CF18DD92B5A}" type="parTrans" cxnId="{F2D3EC95-9BEB-4283-BDAA-8B0AED35ECF6}">
      <dgm:prSet/>
      <dgm:spPr/>
      <dgm:t>
        <a:bodyPr/>
        <a:lstStyle/>
        <a:p>
          <a:endParaRPr lang="de-DE">
            <a:latin typeface="Segoe UI" panose="020B0502040204020203" pitchFamily="34" charset="0"/>
            <a:cs typeface="Segoe UI" panose="020B0502040204020203" pitchFamily="34" charset="0"/>
          </a:endParaRPr>
        </a:p>
      </dgm:t>
    </dgm:pt>
    <dgm:pt modelId="{DA780390-B269-49B4-B70B-A9E8206102FE}" type="sibTrans" cxnId="{F2D3EC95-9BEB-4283-BDAA-8B0AED35ECF6}">
      <dgm:prSet/>
      <dgm:spPr/>
      <dgm:t>
        <a:bodyPr/>
        <a:lstStyle/>
        <a:p>
          <a:endParaRPr lang="de-DE">
            <a:latin typeface="Segoe UI" panose="020B0502040204020203" pitchFamily="34" charset="0"/>
            <a:cs typeface="Segoe UI" panose="020B0502040204020203" pitchFamily="34" charset="0"/>
          </a:endParaRPr>
        </a:p>
      </dgm:t>
    </dgm:pt>
    <dgm:pt modelId="{9364CCBF-530C-4E6D-AA71-48093128DDE1}" type="pres">
      <dgm:prSet presAssocID="{46060DD6-1B49-4519-B71F-C350275A0D2D}" presName="Name0" presStyleCnt="0">
        <dgm:presLayoutVars>
          <dgm:dir/>
          <dgm:animLvl val="lvl"/>
          <dgm:resizeHandles val="exact"/>
        </dgm:presLayoutVars>
      </dgm:prSet>
      <dgm:spPr/>
    </dgm:pt>
    <dgm:pt modelId="{3C651C89-C3B2-42FF-8073-E21E9B78B21E}" type="pres">
      <dgm:prSet presAssocID="{E50BE2A2-1D61-48D9-99F2-4A9A946E68F8}" presName="boxAndChildren" presStyleCnt="0"/>
      <dgm:spPr/>
    </dgm:pt>
    <dgm:pt modelId="{EF1C14D3-285A-4078-BB01-8DB978125418}" type="pres">
      <dgm:prSet presAssocID="{E50BE2A2-1D61-48D9-99F2-4A9A946E68F8}" presName="parentTextBox" presStyleLbl="alignNode1" presStyleIdx="0" presStyleCnt="7" custLinFactNeighborY="1557"/>
      <dgm:spPr/>
    </dgm:pt>
    <dgm:pt modelId="{6645C624-2D14-4DBC-B3FA-2B006EE7E9CA}" type="pres">
      <dgm:prSet presAssocID="{E50BE2A2-1D61-48D9-99F2-4A9A946E68F8}" presName="descendantBox" presStyleLbl="bgAccFollowNode1" presStyleIdx="0" presStyleCnt="7"/>
      <dgm:spPr/>
    </dgm:pt>
    <dgm:pt modelId="{E8625643-EB97-441C-A3DE-91848B0A3BDD}" type="pres">
      <dgm:prSet presAssocID="{40F7FB0D-1DC3-4731-9BF3-C72C702A7E77}" presName="sp" presStyleCnt="0"/>
      <dgm:spPr/>
    </dgm:pt>
    <dgm:pt modelId="{E3BE7F62-6C8A-4B4F-8FAC-11FB405CE8AD}" type="pres">
      <dgm:prSet presAssocID="{67DB69AC-67AA-4102-B1DD-325FA81EF48E}" presName="arrowAndChildren" presStyleCnt="0"/>
      <dgm:spPr/>
    </dgm:pt>
    <dgm:pt modelId="{135BA50E-88F0-4952-AF1C-B32F9645B724}" type="pres">
      <dgm:prSet presAssocID="{67DB69AC-67AA-4102-B1DD-325FA81EF48E}" presName="parentTextArrow" presStyleLbl="node1" presStyleIdx="0" presStyleCnt="0"/>
      <dgm:spPr/>
    </dgm:pt>
    <dgm:pt modelId="{44D550ED-0D72-407A-BA6C-14A34018C8B9}" type="pres">
      <dgm:prSet presAssocID="{67DB69AC-67AA-4102-B1DD-325FA81EF48E}" presName="arrow" presStyleLbl="alignNode1" presStyleIdx="1" presStyleCnt="7"/>
      <dgm:spPr/>
    </dgm:pt>
    <dgm:pt modelId="{75AC1AE9-2E2A-4545-98C7-4C26C4AEBCD9}" type="pres">
      <dgm:prSet presAssocID="{67DB69AC-67AA-4102-B1DD-325FA81EF48E}" presName="descendantArrow" presStyleLbl="bgAccFollowNode1" presStyleIdx="1" presStyleCnt="7"/>
      <dgm:spPr/>
    </dgm:pt>
    <dgm:pt modelId="{7F4F500B-7134-423E-B642-9C75D048C79F}" type="pres">
      <dgm:prSet presAssocID="{B5A60821-FC86-4E5D-BFC0-2390967E6E98}" presName="sp" presStyleCnt="0"/>
      <dgm:spPr/>
    </dgm:pt>
    <dgm:pt modelId="{F752E85F-6AC6-4446-ABD0-5D501D596D14}" type="pres">
      <dgm:prSet presAssocID="{99A6C502-6187-4839-9DFD-960CD7345801}" presName="arrowAndChildren" presStyleCnt="0"/>
      <dgm:spPr/>
    </dgm:pt>
    <dgm:pt modelId="{476FC09F-78D4-4F66-B48D-6A18AAA2E442}" type="pres">
      <dgm:prSet presAssocID="{99A6C502-6187-4839-9DFD-960CD7345801}" presName="parentTextArrow" presStyleLbl="node1" presStyleIdx="0" presStyleCnt="0"/>
      <dgm:spPr/>
    </dgm:pt>
    <dgm:pt modelId="{E4FFBB6D-F327-41FD-9E93-7B319EED7F75}" type="pres">
      <dgm:prSet presAssocID="{99A6C502-6187-4839-9DFD-960CD7345801}" presName="arrow" presStyleLbl="alignNode1" presStyleIdx="2" presStyleCnt="7" custLinFactNeighborY="992"/>
      <dgm:spPr/>
    </dgm:pt>
    <dgm:pt modelId="{F7D4F6AE-BEA7-4796-8068-245E91EFF9D7}" type="pres">
      <dgm:prSet presAssocID="{99A6C502-6187-4839-9DFD-960CD7345801}" presName="descendantArrow" presStyleLbl="bgAccFollowNode1" presStyleIdx="2" presStyleCnt="7"/>
      <dgm:spPr/>
    </dgm:pt>
    <dgm:pt modelId="{16BD3DFB-74B7-4A15-B244-8FC171411AEB}" type="pres">
      <dgm:prSet presAssocID="{D4218783-4E66-4E99-BA1E-ECBE3144A5C9}" presName="sp" presStyleCnt="0"/>
      <dgm:spPr/>
    </dgm:pt>
    <dgm:pt modelId="{C04CE52E-575D-49CD-B4C1-0396F197233B}" type="pres">
      <dgm:prSet presAssocID="{E7A56FBC-89F3-4E0C-A499-26B1F6A6FC39}" presName="arrowAndChildren" presStyleCnt="0"/>
      <dgm:spPr/>
    </dgm:pt>
    <dgm:pt modelId="{747088C7-1623-44CD-B499-A9BFBC7C3766}" type="pres">
      <dgm:prSet presAssocID="{E7A56FBC-89F3-4E0C-A499-26B1F6A6FC39}" presName="parentTextArrow" presStyleLbl="node1" presStyleIdx="0" presStyleCnt="0"/>
      <dgm:spPr/>
    </dgm:pt>
    <dgm:pt modelId="{BCB64B15-FEBD-4BE1-B1CC-7D8E6BE91A5F}" type="pres">
      <dgm:prSet presAssocID="{E7A56FBC-89F3-4E0C-A499-26B1F6A6FC39}" presName="arrow" presStyleLbl="alignNode1" presStyleIdx="3" presStyleCnt="7"/>
      <dgm:spPr/>
    </dgm:pt>
    <dgm:pt modelId="{B5B376A4-9627-463B-B56B-0B852D351365}" type="pres">
      <dgm:prSet presAssocID="{E7A56FBC-89F3-4E0C-A499-26B1F6A6FC39}" presName="descendantArrow" presStyleLbl="bgAccFollowNode1" presStyleIdx="3" presStyleCnt="7"/>
      <dgm:spPr/>
    </dgm:pt>
    <dgm:pt modelId="{B4A6CCF7-9CFF-4BBE-952E-1CE393D534E6}" type="pres">
      <dgm:prSet presAssocID="{371BAA35-BE7E-4A1B-A2A9-E84042C6B957}" presName="sp" presStyleCnt="0"/>
      <dgm:spPr/>
    </dgm:pt>
    <dgm:pt modelId="{5204EC89-F8E7-46B4-A1B0-1B39F03F6718}" type="pres">
      <dgm:prSet presAssocID="{5C030DBE-6E4E-43C2-87BC-7E07CED4B722}" presName="arrowAndChildren" presStyleCnt="0"/>
      <dgm:spPr/>
    </dgm:pt>
    <dgm:pt modelId="{2E22A32C-36D0-41C1-AA23-DBAE7A8EAC62}" type="pres">
      <dgm:prSet presAssocID="{5C030DBE-6E4E-43C2-87BC-7E07CED4B722}" presName="parentTextArrow" presStyleLbl="node1" presStyleIdx="0" presStyleCnt="0"/>
      <dgm:spPr/>
    </dgm:pt>
    <dgm:pt modelId="{7B504BE4-8EB7-4BDC-9A28-1CBFA5341740}" type="pres">
      <dgm:prSet presAssocID="{5C030DBE-6E4E-43C2-87BC-7E07CED4B722}" presName="arrow" presStyleLbl="alignNode1" presStyleIdx="4" presStyleCnt="7"/>
      <dgm:spPr/>
    </dgm:pt>
    <dgm:pt modelId="{7BE55EE3-75AA-4CED-8D2B-3144993354B9}" type="pres">
      <dgm:prSet presAssocID="{5C030DBE-6E4E-43C2-87BC-7E07CED4B722}" presName="descendantArrow" presStyleLbl="bgAccFollowNode1" presStyleIdx="4" presStyleCnt="7"/>
      <dgm:spPr/>
    </dgm:pt>
    <dgm:pt modelId="{A5E87F84-AD2B-4434-B3B2-2D688DB82C59}" type="pres">
      <dgm:prSet presAssocID="{61D1BDD0-5146-4F8D-9179-10E3DE201E02}" presName="sp" presStyleCnt="0"/>
      <dgm:spPr/>
    </dgm:pt>
    <dgm:pt modelId="{BC815B93-A732-40DE-BAD4-64FC33E6868A}" type="pres">
      <dgm:prSet presAssocID="{402B8553-3BA9-4C60-925A-706FFCB0E26D}" presName="arrowAndChildren" presStyleCnt="0"/>
      <dgm:spPr/>
    </dgm:pt>
    <dgm:pt modelId="{DCE970E3-A5EF-4862-8835-B105A097397E}" type="pres">
      <dgm:prSet presAssocID="{402B8553-3BA9-4C60-925A-706FFCB0E26D}" presName="parentTextArrow" presStyleLbl="node1" presStyleIdx="0" presStyleCnt="0"/>
      <dgm:spPr/>
    </dgm:pt>
    <dgm:pt modelId="{5B05C4D3-CD7F-4397-B4F9-1032250BBBFF}" type="pres">
      <dgm:prSet presAssocID="{402B8553-3BA9-4C60-925A-706FFCB0E26D}" presName="arrow" presStyleLbl="alignNode1" presStyleIdx="5" presStyleCnt="7"/>
      <dgm:spPr/>
    </dgm:pt>
    <dgm:pt modelId="{5C8997A5-C68D-47EB-B9F0-258BD16DC84E}" type="pres">
      <dgm:prSet presAssocID="{402B8553-3BA9-4C60-925A-706FFCB0E26D}" presName="descendantArrow" presStyleLbl="bgAccFollowNode1" presStyleIdx="5" presStyleCnt="7"/>
      <dgm:spPr/>
    </dgm:pt>
    <dgm:pt modelId="{4671BE4A-B1F5-4015-9BE2-FB2D9414FDF8}" type="pres">
      <dgm:prSet presAssocID="{85E177FA-54E3-43B9-8CDF-1EE57050C48B}" presName="sp" presStyleCnt="0"/>
      <dgm:spPr/>
    </dgm:pt>
    <dgm:pt modelId="{25FD94AD-096E-46FA-A775-1AE0E013E7DC}" type="pres">
      <dgm:prSet presAssocID="{B237E7AA-43AA-443C-9EF1-23ED5A0D6212}" presName="arrowAndChildren" presStyleCnt="0"/>
      <dgm:spPr/>
    </dgm:pt>
    <dgm:pt modelId="{BD6BF55A-5735-4A7B-95B7-4A0C6DEF64D9}" type="pres">
      <dgm:prSet presAssocID="{B237E7AA-43AA-443C-9EF1-23ED5A0D6212}" presName="parentTextArrow" presStyleLbl="node1" presStyleIdx="0" presStyleCnt="0"/>
      <dgm:spPr/>
    </dgm:pt>
    <dgm:pt modelId="{EBD98C4F-8FED-4BCF-861A-1AB523FF7916}" type="pres">
      <dgm:prSet presAssocID="{B237E7AA-43AA-443C-9EF1-23ED5A0D6212}" presName="arrow" presStyleLbl="alignNode1" presStyleIdx="6" presStyleCnt="7"/>
      <dgm:spPr/>
    </dgm:pt>
    <dgm:pt modelId="{C31E16D9-E025-43DC-B2D1-4D99C82750C9}" type="pres">
      <dgm:prSet presAssocID="{B237E7AA-43AA-443C-9EF1-23ED5A0D6212}" presName="descendantArrow" presStyleLbl="bgAccFollowNode1" presStyleIdx="6" presStyleCnt="7"/>
      <dgm:spPr/>
    </dgm:pt>
  </dgm:ptLst>
  <dgm:cxnLst>
    <dgm:cxn modelId="{811F8207-B1D9-4877-9CDD-6E761D593866}" type="presOf" srcId="{57AB9082-DC32-4DE9-B225-97D429CBCA0D}" destId="{6645C624-2D14-4DBC-B3FA-2B006EE7E9CA}" srcOrd="0" destOrd="0" presId="urn:microsoft.com/office/officeart/2016/7/layout/VerticalDownArrowProcess"/>
    <dgm:cxn modelId="{0D30FD0F-6372-44E7-954B-A838BEDEAFAB}" srcId="{46060DD6-1B49-4519-B71F-C350275A0D2D}" destId="{E50BE2A2-1D61-48D9-99F2-4A9A946E68F8}" srcOrd="6" destOrd="0" parTransId="{22218F62-43AF-4E36-9756-EAD605CF6800}" sibTransId="{8B0D6646-E88D-410C-AA14-C7F0DA2C8A12}"/>
    <dgm:cxn modelId="{910AB81F-5A89-4665-8107-5FB80EE40A07}" type="presOf" srcId="{402B8553-3BA9-4C60-925A-706FFCB0E26D}" destId="{5B05C4D3-CD7F-4397-B4F9-1032250BBBFF}" srcOrd="1" destOrd="0" presId="urn:microsoft.com/office/officeart/2016/7/layout/VerticalDownArrowProcess"/>
    <dgm:cxn modelId="{FF6D3026-5C1C-4A7C-8175-BB9E8F7355CA}" srcId="{67DB69AC-67AA-4102-B1DD-325FA81EF48E}" destId="{616FF1EE-69AA-4C47-AC30-637A972D57AE}" srcOrd="1" destOrd="0" parTransId="{34C2CB09-7E37-4114-94A4-D0A4F800A78F}" sibTransId="{C6D2E090-C546-414A-9A70-3C2207FC55C8}"/>
    <dgm:cxn modelId="{81C3A827-19CE-4791-8D4D-0B405B72842E}" type="presOf" srcId="{E50BE2A2-1D61-48D9-99F2-4A9A946E68F8}" destId="{EF1C14D3-285A-4078-BB01-8DB978125418}" srcOrd="0" destOrd="0" presId="urn:microsoft.com/office/officeart/2016/7/layout/VerticalDownArrowProcess"/>
    <dgm:cxn modelId="{DF077528-96AF-4DC0-AF45-F202C756FF91}" type="presOf" srcId="{7B129BF9-6E20-4793-B88C-688F1F3F0C42}" destId="{B5B376A4-9627-463B-B56B-0B852D351365}" srcOrd="0" destOrd="0" presId="urn:microsoft.com/office/officeart/2016/7/layout/VerticalDownArrowProcess"/>
    <dgm:cxn modelId="{D2C53D29-4172-4668-BCA6-E967412F9E67}" srcId="{B237E7AA-43AA-443C-9EF1-23ED5A0D6212}" destId="{BEAC637F-A7C7-467F-AAF0-236FD4B35298}" srcOrd="0" destOrd="0" parTransId="{60CEA8DA-276D-43B5-98D1-30C270E0BB16}" sibTransId="{C697866B-718A-4685-915F-53052147B82D}"/>
    <dgm:cxn modelId="{6D77C92A-CAEE-44C1-8E0F-427F56C104A1}" type="presOf" srcId="{2299CA80-206D-4C1B-9C0C-E47223B62DCA}" destId="{F7D4F6AE-BEA7-4796-8068-245E91EFF9D7}" srcOrd="0" destOrd="1" presId="urn:microsoft.com/office/officeart/2016/7/layout/VerticalDownArrowProcess"/>
    <dgm:cxn modelId="{3DE0AB2B-FC19-4485-956C-812D89107FAC}" type="presOf" srcId="{616FF1EE-69AA-4C47-AC30-637A972D57AE}" destId="{75AC1AE9-2E2A-4545-98C7-4C26C4AEBCD9}" srcOrd="0" destOrd="1" presId="urn:microsoft.com/office/officeart/2016/7/layout/VerticalDownArrowProcess"/>
    <dgm:cxn modelId="{76853534-E3DC-4B5E-A635-4BEFD0ECCD87}" type="presOf" srcId="{B237E7AA-43AA-443C-9EF1-23ED5A0D6212}" destId="{EBD98C4F-8FED-4BCF-861A-1AB523FF7916}" srcOrd="1" destOrd="0" presId="urn:microsoft.com/office/officeart/2016/7/layout/VerticalDownArrowProcess"/>
    <dgm:cxn modelId="{53FCA036-AE95-4417-B754-E0553A29C499}" type="presOf" srcId="{46060DD6-1B49-4519-B71F-C350275A0D2D}" destId="{9364CCBF-530C-4E6D-AA71-48093128DDE1}" srcOrd="0" destOrd="0" presId="urn:microsoft.com/office/officeart/2016/7/layout/VerticalDownArrowProcess"/>
    <dgm:cxn modelId="{4B17D93C-00A1-4EC3-9112-062B6066E86F}" type="presOf" srcId="{5C030DBE-6E4E-43C2-87BC-7E07CED4B722}" destId="{2E22A32C-36D0-41C1-AA23-DBAE7A8EAC62}" srcOrd="0" destOrd="0" presId="urn:microsoft.com/office/officeart/2016/7/layout/VerticalDownArrowProcess"/>
    <dgm:cxn modelId="{C0F1B63F-78D9-4276-836F-4157293C32EB}" type="presOf" srcId="{99A6C502-6187-4839-9DFD-960CD7345801}" destId="{476FC09F-78D4-4F66-B48D-6A18AAA2E442}" srcOrd="0" destOrd="0" presId="urn:microsoft.com/office/officeart/2016/7/layout/VerticalDownArrowProcess"/>
    <dgm:cxn modelId="{DAEE1540-48E2-48FB-8A6E-310162956896}" type="presOf" srcId="{E7A56FBC-89F3-4E0C-A499-26B1F6A6FC39}" destId="{747088C7-1623-44CD-B499-A9BFBC7C3766}" srcOrd="0" destOrd="0" presId="urn:microsoft.com/office/officeart/2016/7/layout/VerticalDownArrowProcess"/>
    <dgm:cxn modelId="{3F76B95B-A629-40DB-A3E0-E3B682B125C4}" type="presOf" srcId="{A960DC84-B541-447A-A3C5-04731A5F0DA3}" destId="{F7D4F6AE-BEA7-4796-8068-245E91EFF9D7}" srcOrd="0" destOrd="0" presId="urn:microsoft.com/office/officeart/2016/7/layout/VerticalDownArrowProcess"/>
    <dgm:cxn modelId="{8804795F-7BBE-4CA6-9AF5-25EEB3EBC948}" type="presOf" srcId="{5C030DBE-6E4E-43C2-87BC-7E07CED4B722}" destId="{7B504BE4-8EB7-4BDC-9A28-1CBFA5341740}" srcOrd="1" destOrd="0" presId="urn:microsoft.com/office/officeart/2016/7/layout/VerticalDownArrowProcess"/>
    <dgm:cxn modelId="{2696CA64-54B8-4D11-BF62-30B0633F30E0}" srcId="{402B8553-3BA9-4C60-925A-706FFCB0E26D}" destId="{049F58C0-0CDF-4ACB-BA5F-40F555A07F4D}" srcOrd="1" destOrd="0" parTransId="{969DCB19-815A-4FB2-A7C0-D1BB49F17475}" sibTransId="{233157D6-3DB0-450A-9158-83925D4F4858}"/>
    <dgm:cxn modelId="{46AA9665-CA5B-42BD-BBE7-365012376C90}" srcId="{46060DD6-1B49-4519-B71F-C350275A0D2D}" destId="{67DB69AC-67AA-4102-B1DD-325FA81EF48E}" srcOrd="5" destOrd="0" parTransId="{4B124288-AB7E-4304-B1F6-A228C8660475}" sibTransId="{40F7FB0D-1DC3-4731-9BF3-C72C702A7E77}"/>
    <dgm:cxn modelId="{0B4B8A4A-5F18-4792-AE41-F3D110FD0231}" srcId="{99A6C502-6187-4839-9DFD-960CD7345801}" destId="{A960DC84-B541-447A-A3C5-04731A5F0DA3}" srcOrd="0" destOrd="0" parTransId="{EACA1BAD-05AB-4E4F-885A-253390F494F0}" sibTransId="{29863AAA-3781-4E8A-BB96-EF7D26857503}"/>
    <dgm:cxn modelId="{44D8F14F-C613-4DB9-B6A6-22B61D863DA8}" type="presOf" srcId="{0FE55732-6E70-48C2-ABB6-74FF8AC53034}" destId="{B5B376A4-9627-463B-B56B-0B852D351365}" srcOrd="0" destOrd="1" presId="urn:microsoft.com/office/officeart/2016/7/layout/VerticalDownArrowProcess"/>
    <dgm:cxn modelId="{C8888254-1824-4853-8B24-E9549B5FACBC}" srcId="{46060DD6-1B49-4519-B71F-C350275A0D2D}" destId="{B237E7AA-43AA-443C-9EF1-23ED5A0D6212}" srcOrd="0" destOrd="0" parTransId="{C1DD79F7-8290-4F1F-ABED-4AD0C654747C}" sibTransId="{85E177FA-54E3-43B9-8CDF-1EE57050C48B}"/>
    <dgm:cxn modelId="{BC6C6C7F-AAA6-4241-9BC6-59171C33090C}" srcId="{46060DD6-1B49-4519-B71F-C350275A0D2D}" destId="{99A6C502-6187-4839-9DFD-960CD7345801}" srcOrd="4" destOrd="0" parTransId="{56CCFA9F-D2BE-4455-9945-8C55C6974E07}" sibTransId="{B5A60821-FC86-4E5D-BFC0-2390967E6E98}"/>
    <dgm:cxn modelId="{B1944B83-19EB-42F8-BE70-0F3BDE9F926B}" type="presOf" srcId="{47F9C03B-BAA9-4CF9-8D34-8364512BDA40}" destId="{6645C624-2D14-4DBC-B3FA-2B006EE7E9CA}" srcOrd="0" destOrd="1" presId="urn:microsoft.com/office/officeart/2016/7/layout/VerticalDownArrowProcess"/>
    <dgm:cxn modelId="{97EA8388-AD42-4A24-A325-2CE989A506C7}" srcId="{46060DD6-1B49-4519-B71F-C350275A0D2D}" destId="{5C030DBE-6E4E-43C2-87BC-7E07CED4B722}" srcOrd="2" destOrd="0" parTransId="{EEDE98DC-93ED-4095-A1B0-8B3057DB91C7}" sibTransId="{371BAA35-BE7E-4A1B-A2A9-E84042C6B957}"/>
    <dgm:cxn modelId="{27C0E48B-DE83-432A-A8D3-A2773722A266}" srcId="{5C030DBE-6E4E-43C2-87BC-7E07CED4B722}" destId="{B7DCA536-0F6E-4B8C-BA83-C96551424C70}" srcOrd="1" destOrd="0" parTransId="{3E3C3470-0A10-43D9-B897-6001FE634C49}" sibTransId="{515F65D8-8750-4291-9F6C-4FDEE62BC058}"/>
    <dgm:cxn modelId="{8848818F-4EDA-4277-A493-641A5F10ECDD}" type="presOf" srcId="{67DB69AC-67AA-4102-B1DD-325FA81EF48E}" destId="{44D550ED-0D72-407A-BA6C-14A34018C8B9}" srcOrd="1" destOrd="0" presId="urn:microsoft.com/office/officeart/2016/7/layout/VerticalDownArrowProcess"/>
    <dgm:cxn modelId="{F2D3EC95-9BEB-4283-BDAA-8B0AED35ECF6}" srcId="{E50BE2A2-1D61-48D9-99F2-4A9A946E68F8}" destId="{47F9C03B-BAA9-4CF9-8D34-8364512BDA40}" srcOrd="1" destOrd="0" parTransId="{8043DE0D-3553-4B6A-9D0E-9CF18DD92B5A}" sibTransId="{DA780390-B269-49B4-B70B-A9E8206102FE}"/>
    <dgm:cxn modelId="{6243D898-2405-4858-99C7-6181D146B75E}" srcId="{E50BE2A2-1D61-48D9-99F2-4A9A946E68F8}" destId="{57AB9082-DC32-4DE9-B225-97D429CBCA0D}" srcOrd="0" destOrd="0" parTransId="{49AC9764-7FAA-4D65-8DDD-605EE5CA6205}" sibTransId="{AE736924-620C-4838-918C-260C99B2BAF1}"/>
    <dgm:cxn modelId="{E7CAED9B-9B5A-487A-893E-437C30EDBC02}" type="presOf" srcId="{99A6C502-6187-4839-9DFD-960CD7345801}" destId="{E4FFBB6D-F327-41FD-9E93-7B319EED7F75}" srcOrd="1" destOrd="0" presId="urn:microsoft.com/office/officeart/2016/7/layout/VerticalDownArrowProcess"/>
    <dgm:cxn modelId="{1EF23A9D-C392-44CF-AF35-B46ED4D43980}" srcId="{E7A56FBC-89F3-4E0C-A499-26B1F6A6FC39}" destId="{0FE55732-6E70-48C2-ABB6-74FF8AC53034}" srcOrd="1" destOrd="0" parTransId="{E3BFEF1B-3A61-4C73-A8F1-A2627C1B74AC}" sibTransId="{37144AE6-3E5D-4775-A767-904890665BB0}"/>
    <dgm:cxn modelId="{41247A9D-1AE5-4840-B159-7E7F4EE9BC9B}" type="presOf" srcId="{12C99395-CB89-40AC-B023-DC8E7CA7FDF1}" destId="{5C8997A5-C68D-47EB-B9F0-258BD16DC84E}" srcOrd="0" destOrd="0" presId="urn:microsoft.com/office/officeart/2016/7/layout/VerticalDownArrowProcess"/>
    <dgm:cxn modelId="{888E5D9F-EF40-47B3-ABC6-02599DD31CFE}" type="presOf" srcId="{59107B29-17C5-41FA-AD51-C323184B56EF}" destId="{7BE55EE3-75AA-4CED-8D2B-3144993354B9}" srcOrd="0" destOrd="0" presId="urn:microsoft.com/office/officeart/2016/7/layout/VerticalDownArrowProcess"/>
    <dgm:cxn modelId="{7D702DA2-9A19-48E8-9D57-FB5FDE25AF24}" srcId="{46060DD6-1B49-4519-B71F-C350275A0D2D}" destId="{402B8553-3BA9-4C60-925A-706FFCB0E26D}" srcOrd="1" destOrd="0" parTransId="{974198AA-3C62-43C5-80D8-53CB7255890D}" sibTransId="{61D1BDD0-5146-4F8D-9179-10E3DE201E02}"/>
    <dgm:cxn modelId="{37C4C3A7-1E7A-45A4-939C-0022CFF399CF}" type="presOf" srcId="{B7DCA536-0F6E-4B8C-BA83-C96551424C70}" destId="{7BE55EE3-75AA-4CED-8D2B-3144993354B9}" srcOrd="0" destOrd="1" presId="urn:microsoft.com/office/officeart/2016/7/layout/VerticalDownArrowProcess"/>
    <dgm:cxn modelId="{F56BEEAA-29BB-4475-92BD-798BD7702D43}" srcId="{402B8553-3BA9-4C60-925A-706FFCB0E26D}" destId="{12C99395-CB89-40AC-B023-DC8E7CA7FDF1}" srcOrd="0" destOrd="0" parTransId="{FB99F944-04DB-41A9-9D72-E286C4D360DF}" sibTransId="{A15A3563-F037-4B86-AF4B-9E1F51BF8C80}"/>
    <dgm:cxn modelId="{21A7DEAB-0653-4C08-9E8A-46E4200B5A33}" srcId="{B237E7AA-43AA-443C-9EF1-23ED5A0D6212}" destId="{84B1B66F-72B9-46C5-992F-9EE85485F943}" srcOrd="1" destOrd="0" parTransId="{3295B2AF-7D80-46D2-8F75-18283FA55E01}" sibTransId="{EC29D206-A4EC-4BD7-9884-D3E3FDF9AB44}"/>
    <dgm:cxn modelId="{98078EB8-3CC6-408C-BC38-9EC9B808596C}" srcId="{67DB69AC-67AA-4102-B1DD-325FA81EF48E}" destId="{990769A7-1085-4F2F-A629-E2ABB0D5034B}" srcOrd="0" destOrd="0" parTransId="{764431D3-3026-4F10-8DE7-AC8F2713A9A8}" sibTransId="{114C29D5-3D3D-4C54-AE81-20C5DF69120A}"/>
    <dgm:cxn modelId="{B7F815BA-055F-4E6E-9A87-EA4D94B80441}" type="presOf" srcId="{84B1B66F-72B9-46C5-992F-9EE85485F943}" destId="{C31E16D9-E025-43DC-B2D1-4D99C82750C9}" srcOrd="0" destOrd="1" presId="urn:microsoft.com/office/officeart/2016/7/layout/VerticalDownArrowProcess"/>
    <dgm:cxn modelId="{45ED4DC1-F8EE-4204-BA68-52A1BA9F0523}" srcId="{99A6C502-6187-4839-9DFD-960CD7345801}" destId="{2299CA80-206D-4C1B-9C0C-E47223B62DCA}" srcOrd="1" destOrd="0" parTransId="{A5D181C7-9992-4AFE-A34D-A0B0F494E796}" sibTransId="{2A4005D9-1822-4580-A159-281EEEAA6476}"/>
    <dgm:cxn modelId="{BE621BC6-9190-40D7-955F-6944D148E3E2}" srcId="{46060DD6-1B49-4519-B71F-C350275A0D2D}" destId="{E7A56FBC-89F3-4E0C-A499-26B1F6A6FC39}" srcOrd="3" destOrd="0" parTransId="{A663603F-2423-4CF1-8F04-EC6E1F8FC724}" sibTransId="{D4218783-4E66-4E99-BA1E-ECBE3144A5C9}"/>
    <dgm:cxn modelId="{48A634C8-CE6E-424D-9789-B56F3DF72411}" type="presOf" srcId="{049F58C0-0CDF-4ACB-BA5F-40F555A07F4D}" destId="{5C8997A5-C68D-47EB-B9F0-258BD16DC84E}" srcOrd="0" destOrd="1" presId="urn:microsoft.com/office/officeart/2016/7/layout/VerticalDownArrowProcess"/>
    <dgm:cxn modelId="{773826CB-95F7-4131-8699-06EF254F47E1}" type="presOf" srcId="{BEAC637F-A7C7-467F-AAF0-236FD4B35298}" destId="{C31E16D9-E025-43DC-B2D1-4D99C82750C9}" srcOrd="0" destOrd="0" presId="urn:microsoft.com/office/officeart/2016/7/layout/VerticalDownArrowProcess"/>
    <dgm:cxn modelId="{23EF8CD5-4EBE-4424-A864-4BEEF021A0AF}" type="presOf" srcId="{B237E7AA-43AA-443C-9EF1-23ED5A0D6212}" destId="{BD6BF55A-5735-4A7B-95B7-4A0C6DEF64D9}" srcOrd="0" destOrd="0" presId="urn:microsoft.com/office/officeart/2016/7/layout/VerticalDownArrowProcess"/>
    <dgm:cxn modelId="{C7A3B7DB-93EE-4A09-9BC9-AEF23243928F}" type="presOf" srcId="{990769A7-1085-4F2F-A629-E2ABB0D5034B}" destId="{75AC1AE9-2E2A-4545-98C7-4C26C4AEBCD9}" srcOrd="0" destOrd="0" presId="urn:microsoft.com/office/officeart/2016/7/layout/VerticalDownArrowProcess"/>
    <dgm:cxn modelId="{15F82BE0-3879-43DF-8192-E3BA4F592C72}" srcId="{5C030DBE-6E4E-43C2-87BC-7E07CED4B722}" destId="{59107B29-17C5-41FA-AD51-C323184B56EF}" srcOrd="0" destOrd="0" parTransId="{5AAD4D7A-437E-487B-97FF-26CF5E2D0C1F}" sibTransId="{A7874351-5906-4614-BA61-A5507115A383}"/>
    <dgm:cxn modelId="{AD1960E9-766C-4F4B-9E61-FAD075C8DBE5}" type="presOf" srcId="{E7A56FBC-89F3-4E0C-A499-26B1F6A6FC39}" destId="{BCB64B15-FEBD-4BE1-B1CC-7D8E6BE91A5F}" srcOrd="1" destOrd="0" presId="urn:microsoft.com/office/officeart/2016/7/layout/VerticalDownArrowProcess"/>
    <dgm:cxn modelId="{7C0A9CEE-97F5-4203-BA6D-35982DF0F21E}" type="presOf" srcId="{402B8553-3BA9-4C60-925A-706FFCB0E26D}" destId="{DCE970E3-A5EF-4862-8835-B105A097397E}" srcOrd="0" destOrd="0" presId="urn:microsoft.com/office/officeart/2016/7/layout/VerticalDownArrowProcess"/>
    <dgm:cxn modelId="{0E0472EF-A8A9-4E2B-BFF1-EF5524A4CF50}" type="presOf" srcId="{67DB69AC-67AA-4102-B1DD-325FA81EF48E}" destId="{135BA50E-88F0-4952-AF1C-B32F9645B724}" srcOrd="0" destOrd="0" presId="urn:microsoft.com/office/officeart/2016/7/layout/VerticalDownArrowProcess"/>
    <dgm:cxn modelId="{384045FA-3C99-4249-9FDE-4231A821FD68}" srcId="{E7A56FBC-89F3-4E0C-A499-26B1F6A6FC39}" destId="{7B129BF9-6E20-4793-B88C-688F1F3F0C42}" srcOrd="0" destOrd="0" parTransId="{F38B03CD-EBC0-4BE6-AE9F-C0765BCDBAF7}" sibTransId="{D426AA19-834C-4DDE-8E0A-31F9FDB055AE}"/>
    <dgm:cxn modelId="{D5EF3630-FC83-4964-AA68-097B818536D6}" type="presParOf" srcId="{9364CCBF-530C-4E6D-AA71-48093128DDE1}" destId="{3C651C89-C3B2-42FF-8073-E21E9B78B21E}" srcOrd="0" destOrd="0" presId="urn:microsoft.com/office/officeart/2016/7/layout/VerticalDownArrowProcess"/>
    <dgm:cxn modelId="{2234CED9-8995-475D-B468-78E6EDE61BEE}" type="presParOf" srcId="{3C651C89-C3B2-42FF-8073-E21E9B78B21E}" destId="{EF1C14D3-285A-4078-BB01-8DB978125418}" srcOrd="0" destOrd="0" presId="urn:microsoft.com/office/officeart/2016/7/layout/VerticalDownArrowProcess"/>
    <dgm:cxn modelId="{0154C158-B082-4231-8E05-341EB37C4553}" type="presParOf" srcId="{3C651C89-C3B2-42FF-8073-E21E9B78B21E}" destId="{6645C624-2D14-4DBC-B3FA-2B006EE7E9CA}" srcOrd="1" destOrd="0" presId="urn:microsoft.com/office/officeart/2016/7/layout/VerticalDownArrowProcess"/>
    <dgm:cxn modelId="{7676B54D-F6AB-4DA7-9F2C-90568E9B6999}" type="presParOf" srcId="{9364CCBF-530C-4E6D-AA71-48093128DDE1}" destId="{E8625643-EB97-441C-A3DE-91848B0A3BDD}" srcOrd="1" destOrd="0" presId="urn:microsoft.com/office/officeart/2016/7/layout/VerticalDownArrowProcess"/>
    <dgm:cxn modelId="{4BF37C02-05D7-465B-9DD4-748585BA63FD}" type="presParOf" srcId="{9364CCBF-530C-4E6D-AA71-48093128DDE1}" destId="{E3BE7F62-6C8A-4B4F-8FAC-11FB405CE8AD}" srcOrd="2" destOrd="0" presId="urn:microsoft.com/office/officeart/2016/7/layout/VerticalDownArrowProcess"/>
    <dgm:cxn modelId="{595E3D79-C7A3-4AAF-A84F-41746F02BBBA}" type="presParOf" srcId="{E3BE7F62-6C8A-4B4F-8FAC-11FB405CE8AD}" destId="{135BA50E-88F0-4952-AF1C-B32F9645B724}" srcOrd="0" destOrd="0" presId="urn:microsoft.com/office/officeart/2016/7/layout/VerticalDownArrowProcess"/>
    <dgm:cxn modelId="{6F3A2BC7-CCC8-41BD-8C51-B58EEED84146}" type="presParOf" srcId="{E3BE7F62-6C8A-4B4F-8FAC-11FB405CE8AD}" destId="{44D550ED-0D72-407A-BA6C-14A34018C8B9}" srcOrd="1" destOrd="0" presId="urn:microsoft.com/office/officeart/2016/7/layout/VerticalDownArrowProcess"/>
    <dgm:cxn modelId="{EAB31A29-1C54-4F61-9644-304438B1D29A}" type="presParOf" srcId="{E3BE7F62-6C8A-4B4F-8FAC-11FB405CE8AD}" destId="{75AC1AE9-2E2A-4545-98C7-4C26C4AEBCD9}" srcOrd="2" destOrd="0" presId="urn:microsoft.com/office/officeart/2016/7/layout/VerticalDownArrowProcess"/>
    <dgm:cxn modelId="{7FC8F883-3D35-4DD4-8F3F-F037C921879E}" type="presParOf" srcId="{9364CCBF-530C-4E6D-AA71-48093128DDE1}" destId="{7F4F500B-7134-423E-B642-9C75D048C79F}" srcOrd="3" destOrd="0" presId="urn:microsoft.com/office/officeart/2016/7/layout/VerticalDownArrowProcess"/>
    <dgm:cxn modelId="{8856455D-61B6-45CA-9432-00649805A421}" type="presParOf" srcId="{9364CCBF-530C-4E6D-AA71-48093128DDE1}" destId="{F752E85F-6AC6-4446-ABD0-5D501D596D14}" srcOrd="4" destOrd="0" presId="urn:microsoft.com/office/officeart/2016/7/layout/VerticalDownArrowProcess"/>
    <dgm:cxn modelId="{84689ED6-21E5-4E57-AA8A-CC49F78B5CD6}" type="presParOf" srcId="{F752E85F-6AC6-4446-ABD0-5D501D596D14}" destId="{476FC09F-78D4-4F66-B48D-6A18AAA2E442}" srcOrd="0" destOrd="0" presId="urn:microsoft.com/office/officeart/2016/7/layout/VerticalDownArrowProcess"/>
    <dgm:cxn modelId="{888E34D5-81A0-454E-B9D3-CFBD773A8775}" type="presParOf" srcId="{F752E85F-6AC6-4446-ABD0-5D501D596D14}" destId="{E4FFBB6D-F327-41FD-9E93-7B319EED7F75}" srcOrd="1" destOrd="0" presId="urn:microsoft.com/office/officeart/2016/7/layout/VerticalDownArrowProcess"/>
    <dgm:cxn modelId="{EE73DCFD-2B2C-45A9-A3D1-4F1709E106E7}" type="presParOf" srcId="{F752E85F-6AC6-4446-ABD0-5D501D596D14}" destId="{F7D4F6AE-BEA7-4796-8068-245E91EFF9D7}" srcOrd="2" destOrd="0" presId="urn:microsoft.com/office/officeart/2016/7/layout/VerticalDownArrowProcess"/>
    <dgm:cxn modelId="{BD7E9059-359E-45A8-80E1-A334261304EE}" type="presParOf" srcId="{9364CCBF-530C-4E6D-AA71-48093128DDE1}" destId="{16BD3DFB-74B7-4A15-B244-8FC171411AEB}" srcOrd="5" destOrd="0" presId="urn:microsoft.com/office/officeart/2016/7/layout/VerticalDownArrowProcess"/>
    <dgm:cxn modelId="{4F5A7B1B-FE1D-4B42-B623-0DB4E29ADB5F}" type="presParOf" srcId="{9364CCBF-530C-4E6D-AA71-48093128DDE1}" destId="{C04CE52E-575D-49CD-B4C1-0396F197233B}" srcOrd="6" destOrd="0" presId="urn:microsoft.com/office/officeart/2016/7/layout/VerticalDownArrowProcess"/>
    <dgm:cxn modelId="{056CAB0D-35C6-4ACA-ADEC-C137457A250D}" type="presParOf" srcId="{C04CE52E-575D-49CD-B4C1-0396F197233B}" destId="{747088C7-1623-44CD-B499-A9BFBC7C3766}" srcOrd="0" destOrd="0" presId="urn:microsoft.com/office/officeart/2016/7/layout/VerticalDownArrowProcess"/>
    <dgm:cxn modelId="{E98A1A6C-E4C8-4C3B-B564-1466248C6B37}" type="presParOf" srcId="{C04CE52E-575D-49CD-B4C1-0396F197233B}" destId="{BCB64B15-FEBD-4BE1-B1CC-7D8E6BE91A5F}" srcOrd="1" destOrd="0" presId="urn:microsoft.com/office/officeart/2016/7/layout/VerticalDownArrowProcess"/>
    <dgm:cxn modelId="{A94FEFC6-E3CC-443A-AE80-7527E5180A3F}" type="presParOf" srcId="{C04CE52E-575D-49CD-B4C1-0396F197233B}" destId="{B5B376A4-9627-463B-B56B-0B852D351365}" srcOrd="2" destOrd="0" presId="urn:microsoft.com/office/officeart/2016/7/layout/VerticalDownArrowProcess"/>
    <dgm:cxn modelId="{E75D85E0-3D6C-411A-8A51-7F61523316EF}" type="presParOf" srcId="{9364CCBF-530C-4E6D-AA71-48093128DDE1}" destId="{B4A6CCF7-9CFF-4BBE-952E-1CE393D534E6}" srcOrd="7" destOrd="0" presId="urn:microsoft.com/office/officeart/2016/7/layout/VerticalDownArrowProcess"/>
    <dgm:cxn modelId="{AA82D5C3-E3E6-4B58-BD5F-4D7BF4DDB130}" type="presParOf" srcId="{9364CCBF-530C-4E6D-AA71-48093128DDE1}" destId="{5204EC89-F8E7-46B4-A1B0-1B39F03F6718}" srcOrd="8" destOrd="0" presId="urn:microsoft.com/office/officeart/2016/7/layout/VerticalDownArrowProcess"/>
    <dgm:cxn modelId="{88EBAE04-CC3F-4B1D-A4C6-0E6208854A70}" type="presParOf" srcId="{5204EC89-F8E7-46B4-A1B0-1B39F03F6718}" destId="{2E22A32C-36D0-41C1-AA23-DBAE7A8EAC62}" srcOrd="0" destOrd="0" presId="urn:microsoft.com/office/officeart/2016/7/layout/VerticalDownArrowProcess"/>
    <dgm:cxn modelId="{0D3E87C1-154D-4A78-AAD5-F05B25446CD5}" type="presParOf" srcId="{5204EC89-F8E7-46B4-A1B0-1B39F03F6718}" destId="{7B504BE4-8EB7-4BDC-9A28-1CBFA5341740}" srcOrd="1" destOrd="0" presId="urn:microsoft.com/office/officeart/2016/7/layout/VerticalDownArrowProcess"/>
    <dgm:cxn modelId="{CD0B84FF-3BA4-4044-9C57-A3CBD3FCE676}" type="presParOf" srcId="{5204EC89-F8E7-46B4-A1B0-1B39F03F6718}" destId="{7BE55EE3-75AA-4CED-8D2B-3144993354B9}" srcOrd="2" destOrd="0" presId="urn:microsoft.com/office/officeart/2016/7/layout/VerticalDownArrowProcess"/>
    <dgm:cxn modelId="{6ACB2259-831C-4643-A95D-60A6B2F50A9E}" type="presParOf" srcId="{9364CCBF-530C-4E6D-AA71-48093128DDE1}" destId="{A5E87F84-AD2B-4434-B3B2-2D688DB82C59}" srcOrd="9" destOrd="0" presId="urn:microsoft.com/office/officeart/2016/7/layout/VerticalDownArrowProcess"/>
    <dgm:cxn modelId="{128ED57D-3F99-469C-A51A-9597765B84E5}" type="presParOf" srcId="{9364CCBF-530C-4E6D-AA71-48093128DDE1}" destId="{BC815B93-A732-40DE-BAD4-64FC33E6868A}" srcOrd="10" destOrd="0" presId="urn:microsoft.com/office/officeart/2016/7/layout/VerticalDownArrowProcess"/>
    <dgm:cxn modelId="{12C77D85-218C-428A-9CB1-12F5F5D0FE30}" type="presParOf" srcId="{BC815B93-A732-40DE-BAD4-64FC33E6868A}" destId="{DCE970E3-A5EF-4862-8835-B105A097397E}" srcOrd="0" destOrd="0" presId="urn:microsoft.com/office/officeart/2016/7/layout/VerticalDownArrowProcess"/>
    <dgm:cxn modelId="{F6F587D1-A3BE-43A5-8E78-2F5E4AAE0721}" type="presParOf" srcId="{BC815B93-A732-40DE-BAD4-64FC33E6868A}" destId="{5B05C4D3-CD7F-4397-B4F9-1032250BBBFF}" srcOrd="1" destOrd="0" presId="urn:microsoft.com/office/officeart/2016/7/layout/VerticalDownArrowProcess"/>
    <dgm:cxn modelId="{860D2E46-182D-411C-B555-711E5F0E3EEC}" type="presParOf" srcId="{BC815B93-A732-40DE-BAD4-64FC33E6868A}" destId="{5C8997A5-C68D-47EB-B9F0-258BD16DC84E}" srcOrd="2" destOrd="0" presId="urn:microsoft.com/office/officeart/2016/7/layout/VerticalDownArrowProcess"/>
    <dgm:cxn modelId="{3EE0A779-6772-4A88-852D-546E565ECD7B}" type="presParOf" srcId="{9364CCBF-530C-4E6D-AA71-48093128DDE1}" destId="{4671BE4A-B1F5-4015-9BE2-FB2D9414FDF8}" srcOrd="11" destOrd="0" presId="urn:microsoft.com/office/officeart/2016/7/layout/VerticalDownArrowProcess"/>
    <dgm:cxn modelId="{60AA2E5C-9827-4924-89DF-A0960139D5CA}" type="presParOf" srcId="{9364CCBF-530C-4E6D-AA71-48093128DDE1}" destId="{25FD94AD-096E-46FA-A775-1AE0E013E7DC}" srcOrd="12" destOrd="0" presId="urn:microsoft.com/office/officeart/2016/7/layout/VerticalDownArrowProcess"/>
    <dgm:cxn modelId="{F3B6D9C7-DA29-499B-8127-AD429B39E513}" type="presParOf" srcId="{25FD94AD-096E-46FA-A775-1AE0E013E7DC}" destId="{BD6BF55A-5735-4A7B-95B7-4A0C6DEF64D9}" srcOrd="0" destOrd="0" presId="urn:microsoft.com/office/officeart/2016/7/layout/VerticalDownArrowProcess"/>
    <dgm:cxn modelId="{9EDF4A7E-9649-49AB-88BB-8311E27E2D7D}" type="presParOf" srcId="{25FD94AD-096E-46FA-A775-1AE0E013E7DC}" destId="{EBD98C4F-8FED-4BCF-861A-1AB523FF7916}" srcOrd="1" destOrd="0" presId="urn:microsoft.com/office/officeart/2016/7/layout/VerticalDownArrowProcess"/>
    <dgm:cxn modelId="{6E7B326B-103C-4048-BBBC-9C7A92FAAE06}" type="presParOf" srcId="{25FD94AD-096E-46FA-A775-1AE0E013E7DC}" destId="{C31E16D9-E025-43DC-B2D1-4D99C82750C9}"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060DD6-1B49-4519-B71F-C350275A0D2D}" type="doc">
      <dgm:prSet loTypeId="urn:microsoft.com/office/officeart/2016/7/layout/VerticalDownArrowProcess" loCatId="process" qsTypeId="urn:microsoft.com/office/officeart/2005/8/quickstyle/simple1" qsCatId="simple" csTypeId="urn:microsoft.com/office/officeart/2005/8/colors/colorful1" csCatId="colorful" phldr="1"/>
      <dgm:spPr/>
      <dgm:t>
        <a:bodyPr/>
        <a:lstStyle/>
        <a:p>
          <a:endParaRPr lang="de-DE"/>
        </a:p>
      </dgm:t>
    </dgm:pt>
    <dgm:pt modelId="{B237E7AA-43AA-443C-9EF1-23ED5A0D6212}">
      <dgm:prSet phldrT="[Text]" custT="1"/>
      <dgm:spPr/>
      <dgm:t>
        <a:bodyPr/>
        <a:lstStyle/>
        <a:p>
          <a:r>
            <a:rPr lang="de-DE" sz="3200">
              <a:latin typeface="Segoe UI" panose="020B0502040204020203" pitchFamily="34" charset="0"/>
              <a:cs typeface="Segoe UI" panose="020B0502040204020203" pitchFamily="34" charset="0"/>
            </a:rPr>
            <a:t>1</a:t>
          </a:r>
          <a:endParaRPr lang="de-DE" sz="3200" dirty="0">
            <a:latin typeface="Segoe UI" panose="020B0502040204020203" pitchFamily="34" charset="0"/>
            <a:cs typeface="Segoe UI" panose="020B0502040204020203" pitchFamily="34" charset="0"/>
          </a:endParaRPr>
        </a:p>
      </dgm:t>
    </dgm:pt>
    <dgm:pt modelId="{C1DD79F7-8290-4F1F-ABED-4AD0C654747C}" type="parTrans" cxnId="{C8888254-1824-4853-8B24-E9549B5FACBC}">
      <dgm:prSet/>
      <dgm:spPr/>
      <dgm:t>
        <a:bodyPr/>
        <a:lstStyle/>
        <a:p>
          <a:endParaRPr lang="de-DE" sz="2800">
            <a:latin typeface="Segoe UI" panose="020B0502040204020203" pitchFamily="34" charset="0"/>
            <a:cs typeface="Segoe UI" panose="020B0502040204020203" pitchFamily="34" charset="0"/>
          </a:endParaRPr>
        </a:p>
      </dgm:t>
    </dgm:pt>
    <dgm:pt modelId="{85E177FA-54E3-43B9-8CDF-1EE57050C48B}" type="sibTrans" cxnId="{C8888254-1824-4853-8B24-E9549B5FACBC}">
      <dgm:prSet/>
      <dgm:spPr/>
      <dgm:t>
        <a:bodyPr/>
        <a:lstStyle/>
        <a:p>
          <a:endParaRPr lang="de-DE" sz="2800">
            <a:latin typeface="Segoe UI" panose="020B0502040204020203" pitchFamily="34" charset="0"/>
            <a:cs typeface="Segoe UI" panose="020B0502040204020203" pitchFamily="34" charset="0"/>
          </a:endParaRPr>
        </a:p>
      </dgm:t>
    </dgm:pt>
    <dgm:pt modelId="{BEAC637F-A7C7-467F-AAF0-236FD4B35298}">
      <dgm:prSet phldrT="[Text]" custT="1"/>
      <dgm:spPr/>
      <dgm:t>
        <a:bodyPr/>
        <a:lstStyle/>
        <a:p>
          <a:r>
            <a:rPr lang="de-DE" sz="2000" dirty="0">
              <a:latin typeface="Segoe UI" panose="020B0502040204020203" pitchFamily="34" charset="0"/>
              <a:cs typeface="Segoe UI" panose="020B0502040204020203" pitchFamily="34" charset="0"/>
            </a:rPr>
            <a:t>Abteilung und Verantwortung festlegen</a:t>
          </a:r>
        </a:p>
      </dgm:t>
    </dgm:pt>
    <dgm:pt modelId="{60CEA8DA-276D-43B5-98D1-30C270E0BB16}" type="parTrans" cxnId="{D2C53D29-4172-4668-BCA6-E967412F9E67}">
      <dgm:prSet/>
      <dgm:spPr/>
      <dgm:t>
        <a:bodyPr/>
        <a:lstStyle/>
        <a:p>
          <a:endParaRPr lang="de-DE" sz="2800">
            <a:latin typeface="Segoe UI" panose="020B0502040204020203" pitchFamily="34" charset="0"/>
            <a:cs typeface="Segoe UI" panose="020B0502040204020203" pitchFamily="34" charset="0"/>
          </a:endParaRPr>
        </a:p>
      </dgm:t>
    </dgm:pt>
    <dgm:pt modelId="{C697866B-718A-4685-915F-53052147B82D}" type="sibTrans" cxnId="{D2C53D29-4172-4668-BCA6-E967412F9E67}">
      <dgm:prSet/>
      <dgm:spPr/>
      <dgm:t>
        <a:bodyPr/>
        <a:lstStyle/>
        <a:p>
          <a:endParaRPr lang="de-DE" sz="2800">
            <a:latin typeface="Segoe UI" panose="020B0502040204020203" pitchFamily="34" charset="0"/>
            <a:cs typeface="Segoe UI" panose="020B0502040204020203" pitchFamily="34" charset="0"/>
          </a:endParaRPr>
        </a:p>
      </dgm:t>
    </dgm:pt>
    <dgm:pt modelId="{9364CCBF-530C-4E6D-AA71-48093128DDE1}" type="pres">
      <dgm:prSet presAssocID="{46060DD6-1B49-4519-B71F-C350275A0D2D}" presName="Name0" presStyleCnt="0">
        <dgm:presLayoutVars>
          <dgm:dir/>
          <dgm:animLvl val="lvl"/>
          <dgm:resizeHandles val="exact"/>
        </dgm:presLayoutVars>
      </dgm:prSet>
      <dgm:spPr/>
    </dgm:pt>
    <dgm:pt modelId="{C3941101-1D92-430D-83A4-070B7D63D66D}" type="pres">
      <dgm:prSet presAssocID="{B237E7AA-43AA-443C-9EF1-23ED5A0D6212}" presName="boxAndChildren" presStyleCnt="0"/>
      <dgm:spPr/>
    </dgm:pt>
    <dgm:pt modelId="{E46D49DE-5ECC-4661-B9F4-3577CA593E0F}" type="pres">
      <dgm:prSet presAssocID="{B237E7AA-43AA-443C-9EF1-23ED5A0D6212}" presName="parentTextBox" presStyleLbl="alignNode1" presStyleIdx="0" presStyleCnt="1"/>
      <dgm:spPr/>
    </dgm:pt>
    <dgm:pt modelId="{18823EC4-C27B-4E70-94E5-F366FE2084E8}" type="pres">
      <dgm:prSet presAssocID="{B237E7AA-43AA-443C-9EF1-23ED5A0D6212}" presName="descendantBox" presStyleLbl="bgAccFollowNode1" presStyleIdx="0" presStyleCnt="1"/>
      <dgm:spPr/>
    </dgm:pt>
  </dgm:ptLst>
  <dgm:cxnLst>
    <dgm:cxn modelId="{98826C16-5479-4CBF-8E32-33F358DE68E4}" type="presOf" srcId="{B237E7AA-43AA-443C-9EF1-23ED5A0D6212}" destId="{E46D49DE-5ECC-4661-B9F4-3577CA593E0F}" srcOrd="0" destOrd="0" presId="urn:microsoft.com/office/officeart/2016/7/layout/VerticalDownArrowProcess"/>
    <dgm:cxn modelId="{D2C53D29-4172-4668-BCA6-E967412F9E67}" srcId="{B237E7AA-43AA-443C-9EF1-23ED5A0D6212}" destId="{BEAC637F-A7C7-467F-AAF0-236FD4B35298}" srcOrd="0" destOrd="0" parTransId="{60CEA8DA-276D-43B5-98D1-30C270E0BB16}" sibTransId="{C697866B-718A-4685-915F-53052147B82D}"/>
    <dgm:cxn modelId="{C8888254-1824-4853-8B24-E9549B5FACBC}" srcId="{46060DD6-1B49-4519-B71F-C350275A0D2D}" destId="{B237E7AA-43AA-443C-9EF1-23ED5A0D6212}" srcOrd="0" destOrd="0" parTransId="{C1DD79F7-8290-4F1F-ABED-4AD0C654747C}" sibTransId="{85E177FA-54E3-43B9-8CDF-1EE57050C48B}"/>
    <dgm:cxn modelId="{F53F7E76-68F8-44EB-B051-189A837B6E04}" type="presOf" srcId="{BEAC637F-A7C7-467F-AAF0-236FD4B35298}" destId="{18823EC4-C27B-4E70-94E5-F366FE2084E8}" srcOrd="0" destOrd="0" presId="urn:microsoft.com/office/officeart/2016/7/layout/VerticalDownArrowProcess"/>
    <dgm:cxn modelId="{5798BD97-0601-46BC-8DD0-0B47B9511E65}" type="presOf" srcId="{46060DD6-1B49-4519-B71F-C350275A0D2D}" destId="{9364CCBF-530C-4E6D-AA71-48093128DDE1}" srcOrd="0" destOrd="0" presId="urn:microsoft.com/office/officeart/2016/7/layout/VerticalDownArrowProcess"/>
    <dgm:cxn modelId="{51508AE9-2544-441D-B3AF-F5CF04C4BF2E}" type="presParOf" srcId="{9364CCBF-530C-4E6D-AA71-48093128DDE1}" destId="{C3941101-1D92-430D-83A4-070B7D63D66D}" srcOrd="0" destOrd="0" presId="urn:microsoft.com/office/officeart/2016/7/layout/VerticalDownArrowProcess"/>
    <dgm:cxn modelId="{A6163362-280F-4BD6-A75A-71DCF278C3F2}" type="presParOf" srcId="{C3941101-1D92-430D-83A4-070B7D63D66D}" destId="{E46D49DE-5ECC-4661-B9F4-3577CA593E0F}" srcOrd="0" destOrd="0" presId="urn:microsoft.com/office/officeart/2016/7/layout/VerticalDownArrowProcess"/>
    <dgm:cxn modelId="{C531544A-DBD4-40E9-955E-E0C334E58622}" type="presParOf" srcId="{C3941101-1D92-430D-83A4-070B7D63D66D}" destId="{18823EC4-C27B-4E70-94E5-F366FE2084E8}" srcOrd="1"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060DD6-1B49-4519-B71F-C350275A0D2D}" type="doc">
      <dgm:prSet loTypeId="urn:microsoft.com/office/officeart/2016/7/layout/VerticalDownArrowProcess" loCatId="process" qsTypeId="urn:microsoft.com/office/officeart/2005/8/quickstyle/simple1" qsCatId="simple" csTypeId="urn:microsoft.com/office/officeart/2005/8/colors/colorful1" csCatId="colorful" phldr="1"/>
      <dgm:spPr/>
      <dgm:t>
        <a:bodyPr/>
        <a:lstStyle/>
        <a:p>
          <a:endParaRPr lang="de-DE"/>
        </a:p>
      </dgm:t>
    </dgm:pt>
    <dgm:pt modelId="{B237E7AA-43AA-443C-9EF1-23ED5A0D6212}">
      <dgm:prSet phldrT="[Text]" custT="1"/>
      <dgm:spPr/>
      <dgm:t>
        <a:bodyPr/>
        <a:lstStyle/>
        <a:p>
          <a:r>
            <a:rPr lang="de-DE" sz="3200" dirty="0">
              <a:latin typeface="Segoe UI" panose="020B0502040204020203" pitchFamily="34" charset="0"/>
              <a:cs typeface="Segoe UI" panose="020B0502040204020203" pitchFamily="34" charset="0"/>
            </a:rPr>
            <a:t>2</a:t>
          </a:r>
        </a:p>
      </dgm:t>
    </dgm:pt>
    <dgm:pt modelId="{C1DD79F7-8290-4F1F-ABED-4AD0C654747C}" type="parTrans" cxnId="{C8888254-1824-4853-8B24-E9549B5FACBC}">
      <dgm:prSet/>
      <dgm:spPr/>
      <dgm:t>
        <a:bodyPr/>
        <a:lstStyle/>
        <a:p>
          <a:endParaRPr lang="de-DE" sz="2800">
            <a:latin typeface="Segoe UI" panose="020B0502040204020203" pitchFamily="34" charset="0"/>
            <a:cs typeface="Segoe UI" panose="020B0502040204020203" pitchFamily="34" charset="0"/>
          </a:endParaRPr>
        </a:p>
      </dgm:t>
    </dgm:pt>
    <dgm:pt modelId="{85E177FA-54E3-43B9-8CDF-1EE57050C48B}" type="sibTrans" cxnId="{C8888254-1824-4853-8B24-E9549B5FACBC}">
      <dgm:prSet/>
      <dgm:spPr/>
      <dgm:t>
        <a:bodyPr/>
        <a:lstStyle/>
        <a:p>
          <a:endParaRPr lang="de-DE" sz="2800">
            <a:latin typeface="Segoe UI" panose="020B0502040204020203" pitchFamily="34" charset="0"/>
            <a:cs typeface="Segoe UI" panose="020B0502040204020203" pitchFamily="34" charset="0"/>
          </a:endParaRPr>
        </a:p>
      </dgm:t>
    </dgm:pt>
    <dgm:pt modelId="{BEAC637F-A7C7-467F-AAF0-236FD4B35298}">
      <dgm:prSet phldrT="[Text]" custT="1"/>
      <dgm:spPr/>
      <dgm:t>
        <a:bodyPr/>
        <a:lstStyle/>
        <a:p>
          <a:r>
            <a:rPr lang="de-DE" sz="2000" dirty="0">
              <a:latin typeface="Segoe UI" panose="020B0502040204020203" pitchFamily="34" charset="0"/>
              <a:cs typeface="Segoe UI" panose="020B0502040204020203" pitchFamily="34" charset="0"/>
            </a:rPr>
            <a:t>Gefährdungen ermitteln und Informationen hinterlegen</a:t>
          </a:r>
        </a:p>
      </dgm:t>
    </dgm:pt>
    <dgm:pt modelId="{60CEA8DA-276D-43B5-98D1-30C270E0BB16}" type="parTrans" cxnId="{D2C53D29-4172-4668-BCA6-E967412F9E67}">
      <dgm:prSet/>
      <dgm:spPr/>
      <dgm:t>
        <a:bodyPr/>
        <a:lstStyle/>
        <a:p>
          <a:endParaRPr lang="de-DE" sz="2800">
            <a:latin typeface="Segoe UI" panose="020B0502040204020203" pitchFamily="34" charset="0"/>
            <a:cs typeface="Segoe UI" panose="020B0502040204020203" pitchFamily="34" charset="0"/>
          </a:endParaRPr>
        </a:p>
      </dgm:t>
    </dgm:pt>
    <dgm:pt modelId="{C697866B-718A-4685-915F-53052147B82D}" type="sibTrans" cxnId="{D2C53D29-4172-4668-BCA6-E967412F9E67}">
      <dgm:prSet/>
      <dgm:spPr/>
      <dgm:t>
        <a:bodyPr/>
        <a:lstStyle/>
        <a:p>
          <a:endParaRPr lang="de-DE" sz="2800">
            <a:latin typeface="Segoe UI" panose="020B0502040204020203" pitchFamily="34" charset="0"/>
            <a:cs typeface="Segoe UI" panose="020B0502040204020203" pitchFamily="34" charset="0"/>
          </a:endParaRPr>
        </a:p>
      </dgm:t>
    </dgm:pt>
    <dgm:pt modelId="{9364CCBF-530C-4E6D-AA71-48093128DDE1}" type="pres">
      <dgm:prSet presAssocID="{46060DD6-1B49-4519-B71F-C350275A0D2D}" presName="Name0" presStyleCnt="0">
        <dgm:presLayoutVars>
          <dgm:dir/>
          <dgm:animLvl val="lvl"/>
          <dgm:resizeHandles val="exact"/>
        </dgm:presLayoutVars>
      </dgm:prSet>
      <dgm:spPr/>
    </dgm:pt>
    <dgm:pt modelId="{C3941101-1D92-430D-83A4-070B7D63D66D}" type="pres">
      <dgm:prSet presAssocID="{B237E7AA-43AA-443C-9EF1-23ED5A0D6212}" presName="boxAndChildren" presStyleCnt="0"/>
      <dgm:spPr/>
    </dgm:pt>
    <dgm:pt modelId="{E46D49DE-5ECC-4661-B9F4-3577CA593E0F}" type="pres">
      <dgm:prSet presAssocID="{B237E7AA-43AA-443C-9EF1-23ED5A0D6212}" presName="parentTextBox" presStyleLbl="alignNode1" presStyleIdx="0" presStyleCnt="1"/>
      <dgm:spPr/>
    </dgm:pt>
    <dgm:pt modelId="{18823EC4-C27B-4E70-94E5-F366FE2084E8}" type="pres">
      <dgm:prSet presAssocID="{B237E7AA-43AA-443C-9EF1-23ED5A0D6212}" presName="descendantBox" presStyleLbl="bgAccFollowNode1" presStyleIdx="0" presStyleCnt="1"/>
      <dgm:spPr/>
    </dgm:pt>
  </dgm:ptLst>
  <dgm:cxnLst>
    <dgm:cxn modelId="{98826C16-5479-4CBF-8E32-33F358DE68E4}" type="presOf" srcId="{B237E7AA-43AA-443C-9EF1-23ED5A0D6212}" destId="{E46D49DE-5ECC-4661-B9F4-3577CA593E0F}" srcOrd="0" destOrd="0" presId="urn:microsoft.com/office/officeart/2016/7/layout/VerticalDownArrowProcess"/>
    <dgm:cxn modelId="{D2C53D29-4172-4668-BCA6-E967412F9E67}" srcId="{B237E7AA-43AA-443C-9EF1-23ED5A0D6212}" destId="{BEAC637F-A7C7-467F-AAF0-236FD4B35298}" srcOrd="0" destOrd="0" parTransId="{60CEA8DA-276D-43B5-98D1-30C270E0BB16}" sibTransId="{C697866B-718A-4685-915F-53052147B82D}"/>
    <dgm:cxn modelId="{C8888254-1824-4853-8B24-E9549B5FACBC}" srcId="{46060DD6-1B49-4519-B71F-C350275A0D2D}" destId="{B237E7AA-43AA-443C-9EF1-23ED5A0D6212}" srcOrd="0" destOrd="0" parTransId="{C1DD79F7-8290-4F1F-ABED-4AD0C654747C}" sibTransId="{85E177FA-54E3-43B9-8CDF-1EE57050C48B}"/>
    <dgm:cxn modelId="{F53F7E76-68F8-44EB-B051-189A837B6E04}" type="presOf" srcId="{BEAC637F-A7C7-467F-AAF0-236FD4B35298}" destId="{18823EC4-C27B-4E70-94E5-F366FE2084E8}" srcOrd="0" destOrd="0" presId="urn:microsoft.com/office/officeart/2016/7/layout/VerticalDownArrowProcess"/>
    <dgm:cxn modelId="{5798BD97-0601-46BC-8DD0-0B47B9511E65}" type="presOf" srcId="{46060DD6-1B49-4519-B71F-C350275A0D2D}" destId="{9364CCBF-530C-4E6D-AA71-48093128DDE1}" srcOrd="0" destOrd="0" presId="urn:microsoft.com/office/officeart/2016/7/layout/VerticalDownArrowProcess"/>
    <dgm:cxn modelId="{51508AE9-2544-441D-B3AF-F5CF04C4BF2E}" type="presParOf" srcId="{9364CCBF-530C-4E6D-AA71-48093128DDE1}" destId="{C3941101-1D92-430D-83A4-070B7D63D66D}" srcOrd="0" destOrd="0" presId="urn:microsoft.com/office/officeart/2016/7/layout/VerticalDownArrowProcess"/>
    <dgm:cxn modelId="{A6163362-280F-4BD6-A75A-71DCF278C3F2}" type="presParOf" srcId="{C3941101-1D92-430D-83A4-070B7D63D66D}" destId="{E46D49DE-5ECC-4661-B9F4-3577CA593E0F}" srcOrd="0" destOrd="0" presId="urn:microsoft.com/office/officeart/2016/7/layout/VerticalDownArrowProcess"/>
    <dgm:cxn modelId="{C531544A-DBD4-40E9-955E-E0C334E58622}" type="presParOf" srcId="{C3941101-1D92-430D-83A4-070B7D63D66D}" destId="{18823EC4-C27B-4E70-94E5-F366FE2084E8}" srcOrd="1"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6060DD6-1B49-4519-B71F-C350275A0D2D}" type="doc">
      <dgm:prSet loTypeId="urn:microsoft.com/office/officeart/2016/7/layout/VerticalDownArrowProcess" loCatId="process" qsTypeId="urn:microsoft.com/office/officeart/2005/8/quickstyle/simple1" qsCatId="simple" csTypeId="urn:microsoft.com/office/officeart/2005/8/colors/colorful1" csCatId="colorful" phldr="1"/>
      <dgm:spPr/>
      <dgm:t>
        <a:bodyPr/>
        <a:lstStyle/>
        <a:p>
          <a:endParaRPr lang="de-DE"/>
        </a:p>
      </dgm:t>
    </dgm:pt>
    <dgm:pt modelId="{B237E7AA-43AA-443C-9EF1-23ED5A0D6212}">
      <dgm:prSet phldrT="[Text]" custT="1"/>
      <dgm:spPr/>
      <dgm:t>
        <a:bodyPr/>
        <a:lstStyle/>
        <a:p>
          <a:r>
            <a:rPr lang="de-DE" sz="3200" dirty="0">
              <a:latin typeface="Segoe UI" panose="020B0502040204020203" pitchFamily="34" charset="0"/>
              <a:cs typeface="Segoe UI" panose="020B0502040204020203" pitchFamily="34" charset="0"/>
            </a:rPr>
            <a:t>3</a:t>
          </a:r>
        </a:p>
      </dgm:t>
    </dgm:pt>
    <dgm:pt modelId="{C1DD79F7-8290-4F1F-ABED-4AD0C654747C}" type="parTrans" cxnId="{C8888254-1824-4853-8B24-E9549B5FACBC}">
      <dgm:prSet/>
      <dgm:spPr/>
      <dgm:t>
        <a:bodyPr/>
        <a:lstStyle/>
        <a:p>
          <a:endParaRPr lang="de-DE" sz="2800">
            <a:latin typeface="Segoe UI" panose="020B0502040204020203" pitchFamily="34" charset="0"/>
            <a:cs typeface="Segoe UI" panose="020B0502040204020203" pitchFamily="34" charset="0"/>
          </a:endParaRPr>
        </a:p>
      </dgm:t>
    </dgm:pt>
    <dgm:pt modelId="{85E177FA-54E3-43B9-8CDF-1EE57050C48B}" type="sibTrans" cxnId="{C8888254-1824-4853-8B24-E9549B5FACBC}">
      <dgm:prSet/>
      <dgm:spPr/>
      <dgm:t>
        <a:bodyPr/>
        <a:lstStyle/>
        <a:p>
          <a:endParaRPr lang="de-DE" sz="2800">
            <a:latin typeface="Segoe UI" panose="020B0502040204020203" pitchFamily="34" charset="0"/>
            <a:cs typeface="Segoe UI" panose="020B0502040204020203" pitchFamily="34" charset="0"/>
          </a:endParaRPr>
        </a:p>
      </dgm:t>
    </dgm:pt>
    <dgm:pt modelId="{BEAC637F-A7C7-467F-AAF0-236FD4B35298}">
      <dgm:prSet phldrT="[Text]" custT="1"/>
      <dgm:spPr/>
      <dgm:t>
        <a:bodyPr/>
        <a:lstStyle/>
        <a:p>
          <a:r>
            <a:rPr lang="de-DE" sz="2000" dirty="0">
              <a:latin typeface="Segoe UI" panose="020B0502040204020203" pitchFamily="34" charset="0"/>
              <a:cs typeface="Segoe UI" panose="020B0502040204020203" pitchFamily="34" charset="0"/>
            </a:rPr>
            <a:t>Gefährdungen, Handlungsbedarf und Risiko einstufen</a:t>
          </a:r>
        </a:p>
      </dgm:t>
    </dgm:pt>
    <dgm:pt modelId="{60CEA8DA-276D-43B5-98D1-30C270E0BB16}" type="parTrans" cxnId="{D2C53D29-4172-4668-BCA6-E967412F9E67}">
      <dgm:prSet/>
      <dgm:spPr/>
      <dgm:t>
        <a:bodyPr/>
        <a:lstStyle/>
        <a:p>
          <a:endParaRPr lang="de-DE" sz="2800">
            <a:latin typeface="Segoe UI" panose="020B0502040204020203" pitchFamily="34" charset="0"/>
            <a:cs typeface="Segoe UI" panose="020B0502040204020203" pitchFamily="34" charset="0"/>
          </a:endParaRPr>
        </a:p>
      </dgm:t>
    </dgm:pt>
    <dgm:pt modelId="{C697866B-718A-4685-915F-53052147B82D}" type="sibTrans" cxnId="{D2C53D29-4172-4668-BCA6-E967412F9E67}">
      <dgm:prSet/>
      <dgm:spPr/>
      <dgm:t>
        <a:bodyPr/>
        <a:lstStyle/>
        <a:p>
          <a:endParaRPr lang="de-DE" sz="2800">
            <a:latin typeface="Segoe UI" panose="020B0502040204020203" pitchFamily="34" charset="0"/>
            <a:cs typeface="Segoe UI" panose="020B0502040204020203" pitchFamily="34" charset="0"/>
          </a:endParaRPr>
        </a:p>
      </dgm:t>
    </dgm:pt>
    <dgm:pt modelId="{9364CCBF-530C-4E6D-AA71-48093128DDE1}" type="pres">
      <dgm:prSet presAssocID="{46060DD6-1B49-4519-B71F-C350275A0D2D}" presName="Name0" presStyleCnt="0">
        <dgm:presLayoutVars>
          <dgm:dir/>
          <dgm:animLvl val="lvl"/>
          <dgm:resizeHandles val="exact"/>
        </dgm:presLayoutVars>
      </dgm:prSet>
      <dgm:spPr/>
    </dgm:pt>
    <dgm:pt modelId="{C3941101-1D92-430D-83A4-070B7D63D66D}" type="pres">
      <dgm:prSet presAssocID="{B237E7AA-43AA-443C-9EF1-23ED5A0D6212}" presName="boxAndChildren" presStyleCnt="0"/>
      <dgm:spPr/>
    </dgm:pt>
    <dgm:pt modelId="{E46D49DE-5ECC-4661-B9F4-3577CA593E0F}" type="pres">
      <dgm:prSet presAssocID="{B237E7AA-43AA-443C-9EF1-23ED5A0D6212}" presName="parentTextBox" presStyleLbl="alignNode1" presStyleIdx="0" presStyleCnt="1"/>
      <dgm:spPr/>
    </dgm:pt>
    <dgm:pt modelId="{18823EC4-C27B-4E70-94E5-F366FE2084E8}" type="pres">
      <dgm:prSet presAssocID="{B237E7AA-43AA-443C-9EF1-23ED5A0D6212}" presName="descendantBox" presStyleLbl="bgAccFollowNode1" presStyleIdx="0" presStyleCnt="1"/>
      <dgm:spPr/>
    </dgm:pt>
  </dgm:ptLst>
  <dgm:cxnLst>
    <dgm:cxn modelId="{98826C16-5479-4CBF-8E32-33F358DE68E4}" type="presOf" srcId="{B237E7AA-43AA-443C-9EF1-23ED5A0D6212}" destId="{E46D49DE-5ECC-4661-B9F4-3577CA593E0F}" srcOrd="0" destOrd="0" presId="urn:microsoft.com/office/officeart/2016/7/layout/VerticalDownArrowProcess"/>
    <dgm:cxn modelId="{D2C53D29-4172-4668-BCA6-E967412F9E67}" srcId="{B237E7AA-43AA-443C-9EF1-23ED5A0D6212}" destId="{BEAC637F-A7C7-467F-AAF0-236FD4B35298}" srcOrd="0" destOrd="0" parTransId="{60CEA8DA-276D-43B5-98D1-30C270E0BB16}" sibTransId="{C697866B-718A-4685-915F-53052147B82D}"/>
    <dgm:cxn modelId="{C8888254-1824-4853-8B24-E9549B5FACBC}" srcId="{46060DD6-1B49-4519-B71F-C350275A0D2D}" destId="{B237E7AA-43AA-443C-9EF1-23ED5A0D6212}" srcOrd="0" destOrd="0" parTransId="{C1DD79F7-8290-4F1F-ABED-4AD0C654747C}" sibTransId="{85E177FA-54E3-43B9-8CDF-1EE57050C48B}"/>
    <dgm:cxn modelId="{F53F7E76-68F8-44EB-B051-189A837B6E04}" type="presOf" srcId="{BEAC637F-A7C7-467F-AAF0-236FD4B35298}" destId="{18823EC4-C27B-4E70-94E5-F366FE2084E8}" srcOrd="0" destOrd="0" presId="urn:microsoft.com/office/officeart/2016/7/layout/VerticalDownArrowProcess"/>
    <dgm:cxn modelId="{5798BD97-0601-46BC-8DD0-0B47B9511E65}" type="presOf" srcId="{46060DD6-1B49-4519-B71F-C350275A0D2D}" destId="{9364CCBF-530C-4E6D-AA71-48093128DDE1}" srcOrd="0" destOrd="0" presId="urn:microsoft.com/office/officeart/2016/7/layout/VerticalDownArrowProcess"/>
    <dgm:cxn modelId="{51508AE9-2544-441D-B3AF-F5CF04C4BF2E}" type="presParOf" srcId="{9364CCBF-530C-4E6D-AA71-48093128DDE1}" destId="{C3941101-1D92-430D-83A4-070B7D63D66D}" srcOrd="0" destOrd="0" presId="urn:microsoft.com/office/officeart/2016/7/layout/VerticalDownArrowProcess"/>
    <dgm:cxn modelId="{A6163362-280F-4BD6-A75A-71DCF278C3F2}" type="presParOf" srcId="{C3941101-1D92-430D-83A4-070B7D63D66D}" destId="{E46D49DE-5ECC-4661-B9F4-3577CA593E0F}" srcOrd="0" destOrd="0" presId="urn:microsoft.com/office/officeart/2016/7/layout/VerticalDownArrowProcess"/>
    <dgm:cxn modelId="{C531544A-DBD4-40E9-955E-E0C334E58622}" type="presParOf" srcId="{C3941101-1D92-430D-83A4-070B7D63D66D}" destId="{18823EC4-C27B-4E70-94E5-F366FE2084E8}" srcOrd="1"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6060DD6-1B49-4519-B71F-C350275A0D2D}" type="doc">
      <dgm:prSet loTypeId="urn:microsoft.com/office/officeart/2016/7/layout/VerticalDownArrowProcess" loCatId="process" qsTypeId="urn:microsoft.com/office/officeart/2005/8/quickstyle/simple1" qsCatId="simple" csTypeId="urn:microsoft.com/office/officeart/2005/8/colors/colorful1" csCatId="colorful" phldr="1"/>
      <dgm:spPr/>
      <dgm:t>
        <a:bodyPr/>
        <a:lstStyle/>
        <a:p>
          <a:endParaRPr lang="de-DE"/>
        </a:p>
      </dgm:t>
    </dgm:pt>
    <dgm:pt modelId="{B237E7AA-43AA-443C-9EF1-23ED5A0D6212}">
      <dgm:prSet phldrT="[Text]" custT="1"/>
      <dgm:spPr/>
      <dgm:t>
        <a:bodyPr/>
        <a:lstStyle/>
        <a:p>
          <a:r>
            <a:rPr lang="de-DE" sz="3200" dirty="0">
              <a:latin typeface="Segoe UI" panose="020B0502040204020203" pitchFamily="34" charset="0"/>
              <a:cs typeface="Segoe UI" panose="020B0502040204020203" pitchFamily="34" charset="0"/>
            </a:rPr>
            <a:t>7</a:t>
          </a:r>
        </a:p>
      </dgm:t>
    </dgm:pt>
    <dgm:pt modelId="{C1DD79F7-8290-4F1F-ABED-4AD0C654747C}" type="parTrans" cxnId="{C8888254-1824-4853-8B24-E9549B5FACBC}">
      <dgm:prSet/>
      <dgm:spPr/>
      <dgm:t>
        <a:bodyPr/>
        <a:lstStyle/>
        <a:p>
          <a:endParaRPr lang="de-DE" sz="2800">
            <a:latin typeface="Segoe UI" panose="020B0502040204020203" pitchFamily="34" charset="0"/>
            <a:cs typeface="Segoe UI" panose="020B0502040204020203" pitchFamily="34" charset="0"/>
          </a:endParaRPr>
        </a:p>
      </dgm:t>
    </dgm:pt>
    <dgm:pt modelId="{85E177FA-54E3-43B9-8CDF-1EE57050C48B}" type="sibTrans" cxnId="{C8888254-1824-4853-8B24-E9549B5FACBC}">
      <dgm:prSet/>
      <dgm:spPr/>
      <dgm:t>
        <a:bodyPr/>
        <a:lstStyle/>
        <a:p>
          <a:endParaRPr lang="de-DE" sz="2800">
            <a:latin typeface="Segoe UI" panose="020B0502040204020203" pitchFamily="34" charset="0"/>
            <a:cs typeface="Segoe UI" panose="020B0502040204020203" pitchFamily="34" charset="0"/>
          </a:endParaRPr>
        </a:p>
      </dgm:t>
    </dgm:pt>
    <dgm:pt modelId="{BEAC637F-A7C7-467F-AAF0-236FD4B35298}">
      <dgm:prSet phldrT="[Text]" custT="1"/>
      <dgm:spPr/>
      <dgm:t>
        <a:bodyPr/>
        <a:lstStyle/>
        <a:p>
          <a:r>
            <a:rPr lang="de-DE" sz="2000" dirty="0">
              <a:latin typeface="Segoe UI" panose="020B0502040204020203" pitchFamily="34" charset="0"/>
              <a:cs typeface="Segoe UI" panose="020B0502040204020203" pitchFamily="34" charset="0"/>
            </a:rPr>
            <a:t>Regelmäßige Bewertung und Aktualisierung</a:t>
          </a:r>
        </a:p>
      </dgm:t>
    </dgm:pt>
    <dgm:pt modelId="{60CEA8DA-276D-43B5-98D1-30C270E0BB16}" type="parTrans" cxnId="{D2C53D29-4172-4668-BCA6-E967412F9E67}">
      <dgm:prSet/>
      <dgm:spPr/>
      <dgm:t>
        <a:bodyPr/>
        <a:lstStyle/>
        <a:p>
          <a:endParaRPr lang="de-DE" sz="2800">
            <a:latin typeface="Segoe UI" panose="020B0502040204020203" pitchFamily="34" charset="0"/>
            <a:cs typeface="Segoe UI" panose="020B0502040204020203" pitchFamily="34" charset="0"/>
          </a:endParaRPr>
        </a:p>
      </dgm:t>
    </dgm:pt>
    <dgm:pt modelId="{C697866B-718A-4685-915F-53052147B82D}" type="sibTrans" cxnId="{D2C53D29-4172-4668-BCA6-E967412F9E67}">
      <dgm:prSet/>
      <dgm:spPr/>
      <dgm:t>
        <a:bodyPr/>
        <a:lstStyle/>
        <a:p>
          <a:endParaRPr lang="de-DE" sz="2800">
            <a:latin typeface="Segoe UI" panose="020B0502040204020203" pitchFamily="34" charset="0"/>
            <a:cs typeface="Segoe UI" panose="020B0502040204020203" pitchFamily="34" charset="0"/>
          </a:endParaRPr>
        </a:p>
      </dgm:t>
    </dgm:pt>
    <dgm:pt modelId="{9364CCBF-530C-4E6D-AA71-48093128DDE1}" type="pres">
      <dgm:prSet presAssocID="{46060DD6-1B49-4519-B71F-C350275A0D2D}" presName="Name0" presStyleCnt="0">
        <dgm:presLayoutVars>
          <dgm:dir/>
          <dgm:animLvl val="lvl"/>
          <dgm:resizeHandles val="exact"/>
        </dgm:presLayoutVars>
      </dgm:prSet>
      <dgm:spPr/>
    </dgm:pt>
    <dgm:pt modelId="{C3941101-1D92-430D-83A4-070B7D63D66D}" type="pres">
      <dgm:prSet presAssocID="{B237E7AA-43AA-443C-9EF1-23ED5A0D6212}" presName="boxAndChildren" presStyleCnt="0"/>
      <dgm:spPr/>
    </dgm:pt>
    <dgm:pt modelId="{E46D49DE-5ECC-4661-B9F4-3577CA593E0F}" type="pres">
      <dgm:prSet presAssocID="{B237E7AA-43AA-443C-9EF1-23ED5A0D6212}" presName="parentTextBox" presStyleLbl="alignNode1" presStyleIdx="0" presStyleCnt="1"/>
      <dgm:spPr/>
    </dgm:pt>
    <dgm:pt modelId="{18823EC4-C27B-4E70-94E5-F366FE2084E8}" type="pres">
      <dgm:prSet presAssocID="{B237E7AA-43AA-443C-9EF1-23ED5A0D6212}" presName="descendantBox" presStyleLbl="bgAccFollowNode1" presStyleIdx="0" presStyleCnt="1"/>
      <dgm:spPr/>
    </dgm:pt>
  </dgm:ptLst>
  <dgm:cxnLst>
    <dgm:cxn modelId="{98826C16-5479-4CBF-8E32-33F358DE68E4}" type="presOf" srcId="{B237E7AA-43AA-443C-9EF1-23ED5A0D6212}" destId="{E46D49DE-5ECC-4661-B9F4-3577CA593E0F}" srcOrd="0" destOrd="0" presId="urn:microsoft.com/office/officeart/2016/7/layout/VerticalDownArrowProcess"/>
    <dgm:cxn modelId="{D2C53D29-4172-4668-BCA6-E967412F9E67}" srcId="{B237E7AA-43AA-443C-9EF1-23ED5A0D6212}" destId="{BEAC637F-A7C7-467F-AAF0-236FD4B35298}" srcOrd="0" destOrd="0" parTransId="{60CEA8DA-276D-43B5-98D1-30C270E0BB16}" sibTransId="{C697866B-718A-4685-915F-53052147B82D}"/>
    <dgm:cxn modelId="{C8888254-1824-4853-8B24-E9549B5FACBC}" srcId="{46060DD6-1B49-4519-B71F-C350275A0D2D}" destId="{B237E7AA-43AA-443C-9EF1-23ED5A0D6212}" srcOrd="0" destOrd="0" parTransId="{C1DD79F7-8290-4F1F-ABED-4AD0C654747C}" sibTransId="{85E177FA-54E3-43B9-8CDF-1EE57050C48B}"/>
    <dgm:cxn modelId="{F53F7E76-68F8-44EB-B051-189A837B6E04}" type="presOf" srcId="{BEAC637F-A7C7-467F-AAF0-236FD4B35298}" destId="{18823EC4-C27B-4E70-94E5-F366FE2084E8}" srcOrd="0" destOrd="0" presId="urn:microsoft.com/office/officeart/2016/7/layout/VerticalDownArrowProcess"/>
    <dgm:cxn modelId="{5798BD97-0601-46BC-8DD0-0B47B9511E65}" type="presOf" srcId="{46060DD6-1B49-4519-B71F-C350275A0D2D}" destId="{9364CCBF-530C-4E6D-AA71-48093128DDE1}" srcOrd="0" destOrd="0" presId="urn:microsoft.com/office/officeart/2016/7/layout/VerticalDownArrowProcess"/>
    <dgm:cxn modelId="{51508AE9-2544-441D-B3AF-F5CF04C4BF2E}" type="presParOf" srcId="{9364CCBF-530C-4E6D-AA71-48093128DDE1}" destId="{C3941101-1D92-430D-83A4-070B7D63D66D}" srcOrd="0" destOrd="0" presId="urn:microsoft.com/office/officeart/2016/7/layout/VerticalDownArrowProcess"/>
    <dgm:cxn modelId="{A6163362-280F-4BD6-A75A-71DCF278C3F2}" type="presParOf" srcId="{C3941101-1D92-430D-83A4-070B7D63D66D}" destId="{E46D49DE-5ECC-4661-B9F4-3577CA593E0F}" srcOrd="0" destOrd="0" presId="urn:microsoft.com/office/officeart/2016/7/layout/VerticalDownArrowProcess"/>
    <dgm:cxn modelId="{C531544A-DBD4-40E9-955E-E0C334E58622}" type="presParOf" srcId="{C3941101-1D92-430D-83A4-070B7D63D66D}" destId="{18823EC4-C27B-4E70-94E5-F366FE2084E8}" srcOrd="1"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6060DD6-1B49-4519-B71F-C350275A0D2D}" type="doc">
      <dgm:prSet loTypeId="urn:microsoft.com/office/officeart/2016/7/layout/VerticalDownArrowProcess" loCatId="process" qsTypeId="urn:microsoft.com/office/officeart/2005/8/quickstyle/simple1" qsCatId="simple" csTypeId="urn:microsoft.com/office/officeart/2005/8/colors/colorful1" csCatId="colorful" phldr="1"/>
      <dgm:spPr/>
      <dgm:t>
        <a:bodyPr/>
        <a:lstStyle/>
        <a:p>
          <a:endParaRPr lang="de-DE"/>
        </a:p>
      </dgm:t>
    </dgm:pt>
    <dgm:pt modelId="{B237E7AA-43AA-443C-9EF1-23ED5A0D6212}">
      <dgm:prSet phldrT="[Text]" custT="1"/>
      <dgm:spPr/>
      <dgm:t>
        <a:bodyPr/>
        <a:lstStyle/>
        <a:p>
          <a:r>
            <a:rPr lang="de-DE" sz="3200" dirty="0">
              <a:latin typeface="Segoe UI" panose="020B0502040204020203" pitchFamily="34" charset="0"/>
              <a:cs typeface="Segoe UI" panose="020B0502040204020203" pitchFamily="34" charset="0"/>
            </a:rPr>
            <a:t>7</a:t>
          </a:r>
        </a:p>
      </dgm:t>
    </dgm:pt>
    <dgm:pt modelId="{C1DD79F7-8290-4F1F-ABED-4AD0C654747C}" type="parTrans" cxnId="{C8888254-1824-4853-8B24-E9549B5FACBC}">
      <dgm:prSet/>
      <dgm:spPr/>
      <dgm:t>
        <a:bodyPr/>
        <a:lstStyle/>
        <a:p>
          <a:endParaRPr lang="de-DE" sz="2800">
            <a:latin typeface="Segoe UI" panose="020B0502040204020203" pitchFamily="34" charset="0"/>
            <a:cs typeface="Segoe UI" panose="020B0502040204020203" pitchFamily="34" charset="0"/>
          </a:endParaRPr>
        </a:p>
      </dgm:t>
    </dgm:pt>
    <dgm:pt modelId="{85E177FA-54E3-43B9-8CDF-1EE57050C48B}" type="sibTrans" cxnId="{C8888254-1824-4853-8B24-E9549B5FACBC}">
      <dgm:prSet/>
      <dgm:spPr/>
      <dgm:t>
        <a:bodyPr/>
        <a:lstStyle/>
        <a:p>
          <a:endParaRPr lang="de-DE" sz="2800">
            <a:latin typeface="Segoe UI" panose="020B0502040204020203" pitchFamily="34" charset="0"/>
            <a:cs typeface="Segoe UI" panose="020B0502040204020203" pitchFamily="34" charset="0"/>
          </a:endParaRPr>
        </a:p>
      </dgm:t>
    </dgm:pt>
    <dgm:pt modelId="{BEAC637F-A7C7-467F-AAF0-236FD4B35298}">
      <dgm:prSet phldrT="[Text]" custT="1"/>
      <dgm:spPr/>
      <dgm:t>
        <a:bodyPr/>
        <a:lstStyle/>
        <a:p>
          <a:r>
            <a:rPr lang="de-DE" sz="2000" dirty="0">
              <a:latin typeface="Segoe UI" panose="020B0502040204020203" pitchFamily="34" charset="0"/>
              <a:cs typeface="Segoe UI" panose="020B0502040204020203" pitchFamily="34" charset="0"/>
            </a:rPr>
            <a:t>Regelmäßige Bewertung und Aktualisierung</a:t>
          </a:r>
        </a:p>
      </dgm:t>
    </dgm:pt>
    <dgm:pt modelId="{60CEA8DA-276D-43B5-98D1-30C270E0BB16}" type="parTrans" cxnId="{D2C53D29-4172-4668-BCA6-E967412F9E67}">
      <dgm:prSet/>
      <dgm:spPr/>
      <dgm:t>
        <a:bodyPr/>
        <a:lstStyle/>
        <a:p>
          <a:endParaRPr lang="de-DE" sz="2800">
            <a:latin typeface="Segoe UI" panose="020B0502040204020203" pitchFamily="34" charset="0"/>
            <a:cs typeface="Segoe UI" panose="020B0502040204020203" pitchFamily="34" charset="0"/>
          </a:endParaRPr>
        </a:p>
      </dgm:t>
    </dgm:pt>
    <dgm:pt modelId="{C697866B-718A-4685-915F-53052147B82D}" type="sibTrans" cxnId="{D2C53D29-4172-4668-BCA6-E967412F9E67}">
      <dgm:prSet/>
      <dgm:spPr/>
      <dgm:t>
        <a:bodyPr/>
        <a:lstStyle/>
        <a:p>
          <a:endParaRPr lang="de-DE" sz="2800">
            <a:latin typeface="Segoe UI" panose="020B0502040204020203" pitchFamily="34" charset="0"/>
            <a:cs typeface="Segoe UI" panose="020B0502040204020203" pitchFamily="34" charset="0"/>
          </a:endParaRPr>
        </a:p>
      </dgm:t>
    </dgm:pt>
    <dgm:pt modelId="{9364CCBF-530C-4E6D-AA71-48093128DDE1}" type="pres">
      <dgm:prSet presAssocID="{46060DD6-1B49-4519-B71F-C350275A0D2D}" presName="Name0" presStyleCnt="0">
        <dgm:presLayoutVars>
          <dgm:dir/>
          <dgm:animLvl val="lvl"/>
          <dgm:resizeHandles val="exact"/>
        </dgm:presLayoutVars>
      </dgm:prSet>
      <dgm:spPr/>
    </dgm:pt>
    <dgm:pt modelId="{C3941101-1D92-430D-83A4-070B7D63D66D}" type="pres">
      <dgm:prSet presAssocID="{B237E7AA-43AA-443C-9EF1-23ED5A0D6212}" presName="boxAndChildren" presStyleCnt="0"/>
      <dgm:spPr/>
    </dgm:pt>
    <dgm:pt modelId="{E46D49DE-5ECC-4661-B9F4-3577CA593E0F}" type="pres">
      <dgm:prSet presAssocID="{B237E7AA-43AA-443C-9EF1-23ED5A0D6212}" presName="parentTextBox" presStyleLbl="alignNode1" presStyleIdx="0" presStyleCnt="1"/>
      <dgm:spPr/>
    </dgm:pt>
    <dgm:pt modelId="{18823EC4-C27B-4E70-94E5-F366FE2084E8}" type="pres">
      <dgm:prSet presAssocID="{B237E7AA-43AA-443C-9EF1-23ED5A0D6212}" presName="descendantBox" presStyleLbl="bgAccFollowNode1" presStyleIdx="0" presStyleCnt="1"/>
      <dgm:spPr/>
    </dgm:pt>
  </dgm:ptLst>
  <dgm:cxnLst>
    <dgm:cxn modelId="{98826C16-5479-4CBF-8E32-33F358DE68E4}" type="presOf" srcId="{B237E7AA-43AA-443C-9EF1-23ED5A0D6212}" destId="{E46D49DE-5ECC-4661-B9F4-3577CA593E0F}" srcOrd="0" destOrd="0" presId="urn:microsoft.com/office/officeart/2016/7/layout/VerticalDownArrowProcess"/>
    <dgm:cxn modelId="{D2C53D29-4172-4668-BCA6-E967412F9E67}" srcId="{B237E7AA-43AA-443C-9EF1-23ED5A0D6212}" destId="{BEAC637F-A7C7-467F-AAF0-236FD4B35298}" srcOrd="0" destOrd="0" parTransId="{60CEA8DA-276D-43B5-98D1-30C270E0BB16}" sibTransId="{C697866B-718A-4685-915F-53052147B82D}"/>
    <dgm:cxn modelId="{C8888254-1824-4853-8B24-E9549B5FACBC}" srcId="{46060DD6-1B49-4519-B71F-C350275A0D2D}" destId="{B237E7AA-43AA-443C-9EF1-23ED5A0D6212}" srcOrd="0" destOrd="0" parTransId="{C1DD79F7-8290-4F1F-ABED-4AD0C654747C}" sibTransId="{85E177FA-54E3-43B9-8CDF-1EE57050C48B}"/>
    <dgm:cxn modelId="{F53F7E76-68F8-44EB-B051-189A837B6E04}" type="presOf" srcId="{BEAC637F-A7C7-467F-AAF0-236FD4B35298}" destId="{18823EC4-C27B-4E70-94E5-F366FE2084E8}" srcOrd="0" destOrd="0" presId="urn:microsoft.com/office/officeart/2016/7/layout/VerticalDownArrowProcess"/>
    <dgm:cxn modelId="{5798BD97-0601-46BC-8DD0-0B47B9511E65}" type="presOf" srcId="{46060DD6-1B49-4519-B71F-C350275A0D2D}" destId="{9364CCBF-530C-4E6D-AA71-48093128DDE1}" srcOrd="0" destOrd="0" presId="urn:microsoft.com/office/officeart/2016/7/layout/VerticalDownArrowProcess"/>
    <dgm:cxn modelId="{51508AE9-2544-441D-B3AF-F5CF04C4BF2E}" type="presParOf" srcId="{9364CCBF-530C-4E6D-AA71-48093128DDE1}" destId="{C3941101-1D92-430D-83A4-070B7D63D66D}" srcOrd="0" destOrd="0" presId="urn:microsoft.com/office/officeart/2016/7/layout/VerticalDownArrowProcess"/>
    <dgm:cxn modelId="{A6163362-280F-4BD6-A75A-71DCF278C3F2}" type="presParOf" srcId="{C3941101-1D92-430D-83A4-070B7D63D66D}" destId="{E46D49DE-5ECC-4661-B9F4-3577CA593E0F}" srcOrd="0" destOrd="0" presId="urn:microsoft.com/office/officeart/2016/7/layout/VerticalDownArrowProcess"/>
    <dgm:cxn modelId="{C531544A-DBD4-40E9-955E-E0C334E58622}" type="presParOf" srcId="{C3941101-1D92-430D-83A4-070B7D63D66D}" destId="{18823EC4-C27B-4E70-94E5-F366FE2084E8}" srcOrd="1"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6060DD6-1B49-4519-B71F-C350275A0D2D}" type="doc">
      <dgm:prSet loTypeId="urn:microsoft.com/office/officeart/2016/7/layout/VerticalDownArrowProcess" loCatId="process" qsTypeId="urn:microsoft.com/office/officeart/2005/8/quickstyle/simple1" qsCatId="simple" csTypeId="urn:microsoft.com/office/officeart/2005/8/colors/colorful1" csCatId="colorful" phldr="1"/>
      <dgm:spPr/>
      <dgm:t>
        <a:bodyPr/>
        <a:lstStyle/>
        <a:p>
          <a:endParaRPr lang="de-DE"/>
        </a:p>
      </dgm:t>
    </dgm:pt>
    <dgm:pt modelId="{B237E7AA-43AA-443C-9EF1-23ED5A0D6212}">
      <dgm:prSet phldrT="[Text]" custT="1"/>
      <dgm:spPr/>
      <dgm:t>
        <a:bodyPr/>
        <a:lstStyle/>
        <a:p>
          <a:r>
            <a:rPr lang="de-DE" sz="3200" dirty="0">
              <a:latin typeface="Segoe UI" panose="020B0502040204020203" pitchFamily="34" charset="0"/>
              <a:cs typeface="Segoe UI" panose="020B0502040204020203" pitchFamily="34" charset="0"/>
            </a:rPr>
            <a:t>7</a:t>
          </a:r>
        </a:p>
      </dgm:t>
    </dgm:pt>
    <dgm:pt modelId="{C1DD79F7-8290-4F1F-ABED-4AD0C654747C}" type="parTrans" cxnId="{C8888254-1824-4853-8B24-E9549B5FACBC}">
      <dgm:prSet/>
      <dgm:spPr/>
      <dgm:t>
        <a:bodyPr/>
        <a:lstStyle/>
        <a:p>
          <a:endParaRPr lang="de-DE" sz="2800">
            <a:latin typeface="Segoe UI" panose="020B0502040204020203" pitchFamily="34" charset="0"/>
            <a:cs typeface="Segoe UI" panose="020B0502040204020203" pitchFamily="34" charset="0"/>
          </a:endParaRPr>
        </a:p>
      </dgm:t>
    </dgm:pt>
    <dgm:pt modelId="{85E177FA-54E3-43B9-8CDF-1EE57050C48B}" type="sibTrans" cxnId="{C8888254-1824-4853-8B24-E9549B5FACBC}">
      <dgm:prSet/>
      <dgm:spPr/>
      <dgm:t>
        <a:bodyPr/>
        <a:lstStyle/>
        <a:p>
          <a:endParaRPr lang="de-DE" sz="2800">
            <a:latin typeface="Segoe UI" panose="020B0502040204020203" pitchFamily="34" charset="0"/>
            <a:cs typeface="Segoe UI" panose="020B0502040204020203" pitchFamily="34" charset="0"/>
          </a:endParaRPr>
        </a:p>
      </dgm:t>
    </dgm:pt>
    <dgm:pt modelId="{BEAC637F-A7C7-467F-AAF0-236FD4B35298}">
      <dgm:prSet phldrT="[Text]" custT="1"/>
      <dgm:spPr/>
      <dgm:t>
        <a:bodyPr/>
        <a:lstStyle/>
        <a:p>
          <a:r>
            <a:rPr lang="de-DE" sz="2000" dirty="0">
              <a:latin typeface="Segoe UI" panose="020B0502040204020203" pitchFamily="34" charset="0"/>
              <a:cs typeface="Segoe UI" panose="020B0502040204020203" pitchFamily="34" charset="0"/>
            </a:rPr>
            <a:t>Regelmäßige Bewertung und Aktualisierung</a:t>
          </a:r>
        </a:p>
      </dgm:t>
    </dgm:pt>
    <dgm:pt modelId="{60CEA8DA-276D-43B5-98D1-30C270E0BB16}" type="parTrans" cxnId="{D2C53D29-4172-4668-BCA6-E967412F9E67}">
      <dgm:prSet/>
      <dgm:spPr/>
      <dgm:t>
        <a:bodyPr/>
        <a:lstStyle/>
        <a:p>
          <a:endParaRPr lang="de-DE" sz="2800">
            <a:latin typeface="Segoe UI" panose="020B0502040204020203" pitchFamily="34" charset="0"/>
            <a:cs typeface="Segoe UI" panose="020B0502040204020203" pitchFamily="34" charset="0"/>
          </a:endParaRPr>
        </a:p>
      </dgm:t>
    </dgm:pt>
    <dgm:pt modelId="{C697866B-718A-4685-915F-53052147B82D}" type="sibTrans" cxnId="{D2C53D29-4172-4668-BCA6-E967412F9E67}">
      <dgm:prSet/>
      <dgm:spPr/>
      <dgm:t>
        <a:bodyPr/>
        <a:lstStyle/>
        <a:p>
          <a:endParaRPr lang="de-DE" sz="2800">
            <a:latin typeface="Segoe UI" panose="020B0502040204020203" pitchFamily="34" charset="0"/>
            <a:cs typeface="Segoe UI" panose="020B0502040204020203" pitchFamily="34" charset="0"/>
          </a:endParaRPr>
        </a:p>
      </dgm:t>
    </dgm:pt>
    <dgm:pt modelId="{9364CCBF-530C-4E6D-AA71-48093128DDE1}" type="pres">
      <dgm:prSet presAssocID="{46060DD6-1B49-4519-B71F-C350275A0D2D}" presName="Name0" presStyleCnt="0">
        <dgm:presLayoutVars>
          <dgm:dir/>
          <dgm:animLvl val="lvl"/>
          <dgm:resizeHandles val="exact"/>
        </dgm:presLayoutVars>
      </dgm:prSet>
      <dgm:spPr/>
    </dgm:pt>
    <dgm:pt modelId="{C3941101-1D92-430D-83A4-070B7D63D66D}" type="pres">
      <dgm:prSet presAssocID="{B237E7AA-43AA-443C-9EF1-23ED5A0D6212}" presName="boxAndChildren" presStyleCnt="0"/>
      <dgm:spPr/>
    </dgm:pt>
    <dgm:pt modelId="{E46D49DE-5ECC-4661-B9F4-3577CA593E0F}" type="pres">
      <dgm:prSet presAssocID="{B237E7AA-43AA-443C-9EF1-23ED5A0D6212}" presName="parentTextBox" presStyleLbl="alignNode1" presStyleIdx="0" presStyleCnt="1"/>
      <dgm:spPr/>
    </dgm:pt>
    <dgm:pt modelId="{18823EC4-C27B-4E70-94E5-F366FE2084E8}" type="pres">
      <dgm:prSet presAssocID="{B237E7AA-43AA-443C-9EF1-23ED5A0D6212}" presName="descendantBox" presStyleLbl="bgAccFollowNode1" presStyleIdx="0" presStyleCnt="1"/>
      <dgm:spPr/>
    </dgm:pt>
  </dgm:ptLst>
  <dgm:cxnLst>
    <dgm:cxn modelId="{98826C16-5479-4CBF-8E32-33F358DE68E4}" type="presOf" srcId="{B237E7AA-43AA-443C-9EF1-23ED5A0D6212}" destId="{E46D49DE-5ECC-4661-B9F4-3577CA593E0F}" srcOrd="0" destOrd="0" presId="urn:microsoft.com/office/officeart/2016/7/layout/VerticalDownArrowProcess"/>
    <dgm:cxn modelId="{D2C53D29-4172-4668-BCA6-E967412F9E67}" srcId="{B237E7AA-43AA-443C-9EF1-23ED5A0D6212}" destId="{BEAC637F-A7C7-467F-AAF0-236FD4B35298}" srcOrd="0" destOrd="0" parTransId="{60CEA8DA-276D-43B5-98D1-30C270E0BB16}" sibTransId="{C697866B-718A-4685-915F-53052147B82D}"/>
    <dgm:cxn modelId="{C8888254-1824-4853-8B24-E9549B5FACBC}" srcId="{46060DD6-1B49-4519-B71F-C350275A0D2D}" destId="{B237E7AA-43AA-443C-9EF1-23ED5A0D6212}" srcOrd="0" destOrd="0" parTransId="{C1DD79F7-8290-4F1F-ABED-4AD0C654747C}" sibTransId="{85E177FA-54E3-43B9-8CDF-1EE57050C48B}"/>
    <dgm:cxn modelId="{F53F7E76-68F8-44EB-B051-189A837B6E04}" type="presOf" srcId="{BEAC637F-A7C7-467F-AAF0-236FD4B35298}" destId="{18823EC4-C27B-4E70-94E5-F366FE2084E8}" srcOrd="0" destOrd="0" presId="urn:microsoft.com/office/officeart/2016/7/layout/VerticalDownArrowProcess"/>
    <dgm:cxn modelId="{5798BD97-0601-46BC-8DD0-0B47B9511E65}" type="presOf" srcId="{46060DD6-1B49-4519-B71F-C350275A0D2D}" destId="{9364CCBF-530C-4E6D-AA71-48093128DDE1}" srcOrd="0" destOrd="0" presId="urn:microsoft.com/office/officeart/2016/7/layout/VerticalDownArrowProcess"/>
    <dgm:cxn modelId="{51508AE9-2544-441D-B3AF-F5CF04C4BF2E}" type="presParOf" srcId="{9364CCBF-530C-4E6D-AA71-48093128DDE1}" destId="{C3941101-1D92-430D-83A4-070B7D63D66D}" srcOrd="0" destOrd="0" presId="urn:microsoft.com/office/officeart/2016/7/layout/VerticalDownArrowProcess"/>
    <dgm:cxn modelId="{A6163362-280F-4BD6-A75A-71DCF278C3F2}" type="presParOf" srcId="{C3941101-1D92-430D-83A4-070B7D63D66D}" destId="{E46D49DE-5ECC-4661-B9F4-3577CA593E0F}" srcOrd="0" destOrd="0" presId="urn:microsoft.com/office/officeart/2016/7/layout/VerticalDownArrowProcess"/>
    <dgm:cxn modelId="{C531544A-DBD4-40E9-955E-E0C334E58622}" type="presParOf" srcId="{C3941101-1D92-430D-83A4-070B7D63D66D}" destId="{18823EC4-C27B-4E70-94E5-F366FE2084E8}" srcOrd="1"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6060DD6-1B49-4519-B71F-C350275A0D2D}" type="doc">
      <dgm:prSet loTypeId="urn:microsoft.com/office/officeart/2016/7/layout/VerticalDownArrowProcess" loCatId="process" qsTypeId="urn:microsoft.com/office/officeart/2005/8/quickstyle/simple1" qsCatId="simple" csTypeId="urn:microsoft.com/office/officeart/2005/8/colors/colorful1" csCatId="colorful" phldr="1"/>
      <dgm:spPr/>
      <dgm:t>
        <a:bodyPr/>
        <a:lstStyle/>
        <a:p>
          <a:endParaRPr lang="de-DE"/>
        </a:p>
      </dgm:t>
    </dgm:pt>
    <dgm:pt modelId="{B237E7AA-43AA-443C-9EF1-23ED5A0D6212}">
      <dgm:prSet phldrT="[Text]" custT="1"/>
      <dgm:spPr/>
      <dgm:t>
        <a:bodyPr/>
        <a:lstStyle/>
        <a:p>
          <a:r>
            <a:rPr lang="de-DE" sz="3200" dirty="0">
              <a:latin typeface="Segoe UI" panose="020B0502040204020203" pitchFamily="34" charset="0"/>
              <a:cs typeface="Segoe UI" panose="020B0502040204020203" pitchFamily="34" charset="0"/>
            </a:rPr>
            <a:t>7</a:t>
          </a:r>
        </a:p>
      </dgm:t>
    </dgm:pt>
    <dgm:pt modelId="{C1DD79F7-8290-4F1F-ABED-4AD0C654747C}" type="parTrans" cxnId="{C8888254-1824-4853-8B24-E9549B5FACBC}">
      <dgm:prSet/>
      <dgm:spPr/>
      <dgm:t>
        <a:bodyPr/>
        <a:lstStyle/>
        <a:p>
          <a:endParaRPr lang="de-DE" sz="2800">
            <a:latin typeface="Segoe UI" panose="020B0502040204020203" pitchFamily="34" charset="0"/>
            <a:cs typeface="Segoe UI" panose="020B0502040204020203" pitchFamily="34" charset="0"/>
          </a:endParaRPr>
        </a:p>
      </dgm:t>
    </dgm:pt>
    <dgm:pt modelId="{85E177FA-54E3-43B9-8CDF-1EE57050C48B}" type="sibTrans" cxnId="{C8888254-1824-4853-8B24-E9549B5FACBC}">
      <dgm:prSet/>
      <dgm:spPr/>
      <dgm:t>
        <a:bodyPr/>
        <a:lstStyle/>
        <a:p>
          <a:endParaRPr lang="de-DE" sz="2800">
            <a:latin typeface="Segoe UI" panose="020B0502040204020203" pitchFamily="34" charset="0"/>
            <a:cs typeface="Segoe UI" panose="020B0502040204020203" pitchFamily="34" charset="0"/>
          </a:endParaRPr>
        </a:p>
      </dgm:t>
    </dgm:pt>
    <dgm:pt modelId="{BEAC637F-A7C7-467F-AAF0-236FD4B35298}">
      <dgm:prSet phldrT="[Text]" custT="1"/>
      <dgm:spPr/>
      <dgm:t>
        <a:bodyPr/>
        <a:lstStyle/>
        <a:p>
          <a:r>
            <a:rPr lang="de-DE" sz="2000" dirty="0">
              <a:latin typeface="Segoe UI" panose="020B0502040204020203" pitchFamily="34" charset="0"/>
              <a:cs typeface="Segoe UI" panose="020B0502040204020203" pitchFamily="34" charset="0"/>
            </a:rPr>
            <a:t>Regelmäßige Bewertung und Aktualisierung</a:t>
          </a:r>
        </a:p>
      </dgm:t>
    </dgm:pt>
    <dgm:pt modelId="{60CEA8DA-276D-43B5-98D1-30C270E0BB16}" type="parTrans" cxnId="{D2C53D29-4172-4668-BCA6-E967412F9E67}">
      <dgm:prSet/>
      <dgm:spPr/>
      <dgm:t>
        <a:bodyPr/>
        <a:lstStyle/>
        <a:p>
          <a:endParaRPr lang="de-DE" sz="2800">
            <a:latin typeface="Segoe UI" panose="020B0502040204020203" pitchFamily="34" charset="0"/>
            <a:cs typeface="Segoe UI" panose="020B0502040204020203" pitchFamily="34" charset="0"/>
          </a:endParaRPr>
        </a:p>
      </dgm:t>
    </dgm:pt>
    <dgm:pt modelId="{C697866B-718A-4685-915F-53052147B82D}" type="sibTrans" cxnId="{D2C53D29-4172-4668-BCA6-E967412F9E67}">
      <dgm:prSet/>
      <dgm:spPr/>
      <dgm:t>
        <a:bodyPr/>
        <a:lstStyle/>
        <a:p>
          <a:endParaRPr lang="de-DE" sz="2800">
            <a:latin typeface="Segoe UI" panose="020B0502040204020203" pitchFamily="34" charset="0"/>
            <a:cs typeface="Segoe UI" panose="020B0502040204020203" pitchFamily="34" charset="0"/>
          </a:endParaRPr>
        </a:p>
      </dgm:t>
    </dgm:pt>
    <dgm:pt modelId="{9364CCBF-530C-4E6D-AA71-48093128DDE1}" type="pres">
      <dgm:prSet presAssocID="{46060DD6-1B49-4519-B71F-C350275A0D2D}" presName="Name0" presStyleCnt="0">
        <dgm:presLayoutVars>
          <dgm:dir/>
          <dgm:animLvl val="lvl"/>
          <dgm:resizeHandles val="exact"/>
        </dgm:presLayoutVars>
      </dgm:prSet>
      <dgm:spPr/>
    </dgm:pt>
    <dgm:pt modelId="{C3941101-1D92-430D-83A4-070B7D63D66D}" type="pres">
      <dgm:prSet presAssocID="{B237E7AA-43AA-443C-9EF1-23ED5A0D6212}" presName="boxAndChildren" presStyleCnt="0"/>
      <dgm:spPr/>
    </dgm:pt>
    <dgm:pt modelId="{E46D49DE-5ECC-4661-B9F4-3577CA593E0F}" type="pres">
      <dgm:prSet presAssocID="{B237E7AA-43AA-443C-9EF1-23ED5A0D6212}" presName="parentTextBox" presStyleLbl="alignNode1" presStyleIdx="0" presStyleCnt="1"/>
      <dgm:spPr/>
    </dgm:pt>
    <dgm:pt modelId="{18823EC4-C27B-4E70-94E5-F366FE2084E8}" type="pres">
      <dgm:prSet presAssocID="{B237E7AA-43AA-443C-9EF1-23ED5A0D6212}" presName="descendantBox" presStyleLbl="bgAccFollowNode1" presStyleIdx="0" presStyleCnt="1"/>
      <dgm:spPr/>
    </dgm:pt>
  </dgm:ptLst>
  <dgm:cxnLst>
    <dgm:cxn modelId="{98826C16-5479-4CBF-8E32-33F358DE68E4}" type="presOf" srcId="{B237E7AA-43AA-443C-9EF1-23ED5A0D6212}" destId="{E46D49DE-5ECC-4661-B9F4-3577CA593E0F}" srcOrd="0" destOrd="0" presId="urn:microsoft.com/office/officeart/2016/7/layout/VerticalDownArrowProcess"/>
    <dgm:cxn modelId="{D2C53D29-4172-4668-BCA6-E967412F9E67}" srcId="{B237E7AA-43AA-443C-9EF1-23ED5A0D6212}" destId="{BEAC637F-A7C7-467F-AAF0-236FD4B35298}" srcOrd="0" destOrd="0" parTransId="{60CEA8DA-276D-43B5-98D1-30C270E0BB16}" sibTransId="{C697866B-718A-4685-915F-53052147B82D}"/>
    <dgm:cxn modelId="{C8888254-1824-4853-8B24-E9549B5FACBC}" srcId="{46060DD6-1B49-4519-B71F-C350275A0D2D}" destId="{B237E7AA-43AA-443C-9EF1-23ED5A0D6212}" srcOrd="0" destOrd="0" parTransId="{C1DD79F7-8290-4F1F-ABED-4AD0C654747C}" sibTransId="{85E177FA-54E3-43B9-8CDF-1EE57050C48B}"/>
    <dgm:cxn modelId="{F53F7E76-68F8-44EB-B051-189A837B6E04}" type="presOf" srcId="{BEAC637F-A7C7-467F-AAF0-236FD4B35298}" destId="{18823EC4-C27B-4E70-94E5-F366FE2084E8}" srcOrd="0" destOrd="0" presId="urn:microsoft.com/office/officeart/2016/7/layout/VerticalDownArrowProcess"/>
    <dgm:cxn modelId="{5798BD97-0601-46BC-8DD0-0B47B9511E65}" type="presOf" srcId="{46060DD6-1B49-4519-B71F-C350275A0D2D}" destId="{9364CCBF-530C-4E6D-AA71-48093128DDE1}" srcOrd="0" destOrd="0" presId="urn:microsoft.com/office/officeart/2016/7/layout/VerticalDownArrowProcess"/>
    <dgm:cxn modelId="{51508AE9-2544-441D-B3AF-F5CF04C4BF2E}" type="presParOf" srcId="{9364CCBF-530C-4E6D-AA71-48093128DDE1}" destId="{C3941101-1D92-430D-83A4-070B7D63D66D}" srcOrd="0" destOrd="0" presId="urn:microsoft.com/office/officeart/2016/7/layout/VerticalDownArrowProcess"/>
    <dgm:cxn modelId="{A6163362-280F-4BD6-A75A-71DCF278C3F2}" type="presParOf" srcId="{C3941101-1D92-430D-83A4-070B7D63D66D}" destId="{E46D49DE-5ECC-4661-B9F4-3577CA593E0F}" srcOrd="0" destOrd="0" presId="urn:microsoft.com/office/officeart/2016/7/layout/VerticalDownArrowProcess"/>
    <dgm:cxn modelId="{C531544A-DBD4-40E9-955E-E0C334E58622}" type="presParOf" srcId="{C3941101-1D92-430D-83A4-070B7D63D66D}" destId="{18823EC4-C27B-4E70-94E5-F366FE2084E8}" srcOrd="1"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1C14D3-285A-4078-BB01-8DB978125418}">
      <dsp:nvSpPr>
        <dsp:cNvPr id="0" name=""/>
        <dsp:cNvSpPr/>
      </dsp:nvSpPr>
      <dsp:spPr>
        <a:xfrm>
          <a:off x="0" y="5163350"/>
          <a:ext cx="1329707" cy="565003"/>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569" tIns="135128" rIns="94569" bIns="135128" numCol="1" spcCol="1270" anchor="ctr" anchorCtr="0">
          <a:noAutofit/>
        </a:bodyPr>
        <a:lstStyle/>
        <a:p>
          <a:pPr marL="0" lvl="0" indent="0" algn="ctr" defTabSz="844550">
            <a:lnSpc>
              <a:spcPct val="90000"/>
            </a:lnSpc>
            <a:spcBef>
              <a:spcPct val="0"/>
            </a:spcBef>
            <a:spcAft>
              <a:spcPct val="35000"/>
            </a:spcAft>
            <a:buNone/>
          </a:pPr>
          <a:r>
            <a:rPr lang="de-DE" sz="1900" kern="1200" dirty="0">
              <a:latin typeface="Segoe UI" panose="020B0502040204020203" pitchFamily="34" charset="0"/>
              <a:cs typeface="Segoe UI" panose="020B0502040204020203" pitchFamily="34" charset="0"/>
            </a:rPr>
            <a:t>7</a:t>
          </a:r>
        </a:p>
      </dsp:txBody>
      <dsp:txXfrm>
        <a:off x="0" y="5163350"/>
        <a:ext cx="1329707" cy="565003"/>
      </dsp:txXfrm>
    </dsp:sp>
    <dsp:sp modelId="{6645C624-2D14-4DBC-B3FA-2B006EE7E9CA}">
      <dsp:nvSpPr>
        <dsp:cNvPr id="0" name=""/>
        <dsp:cNvSpPr/>
      </dsp:nvSpPr>
      <dsp:spPr>
        <a:xfrm>
          <a:off x="1329707" y="5163176"/>
          <a:ext cx="3989124" cy="565003"/>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918" tIns="139700" rIns="80918" bIns="139700" numCol="1" spcCol="1270" anchor="ctr" anchorCtr="0">
          <a:noAutofit/>
        </a:bodyPr>
        <a:lstStyle/>
        <a:p>
          <a:pPr marL="0" lvl="0" indent="0" algn="l" defTabSz="488950">
            <a:lnSpc>
              <a:spcPct val="90000"/>
            </a:lnSpc>
            <a:spcBef>
              <a:spcPct val="0"/>
            </a:spcBef>
            <a:spcAft>
              <a:spcPct val="35000"/>
            </a:spcAft>
            <a:buNone/>
          </a:pPr>
          <a:r>
            <a:rPr lang="de-DE" sz="1100" kern="1200" dirty="0">
              <a:latin typeface="Segoe UI" panose="020B0502040204020203" pitchFamily="34" charset="0"/>
              <a:cs typeface="Segoe UI" panose="020B0502040204020203" pitchFamily="34" charset="0"/>
            </a:rPr>
            <a:t>Gefährdungsbeurteilung fortschreiben</a:t>
          </a:r>
        </a:p>
        <a:p>
          <a:pPr marL="0" lvl="0" indent="0" algn="l" defTabSz="488950">
            <a:lnSpc>
              <a:spcPct val="90000"/>
            </a:lnSpc>
            <a:spcBef>
              <a:spcPct val="0"/>
            </a:spcBef>
            <a:spcAft>
              <a:spcPct val="35000"/>
            </a:spcAft>
            <a:buNone/>
          </a:pPr>
          <a:r>
            <a:rPr lang="de-DE" sz="1100" kern="1200" dirty="0">
              <a:latin typeface="Segoe UI" panose="020B0502040204020203" pitchFamily="34" charset="0"/>
              <a:cs typeface="Segoe UI" panose="020B0502040204020203" pitchFamily="34" charset="0"/>
            </a:rPr>
            <a:t>Regelmäßige Aktualisierung der Dokumentation</a:t>
          </a:r>
        </a:p>
      </dsp:txBody>
      <dsp:txXfrm>
        <a:off x="1329707" y="5163176"/>
        <a:ext cx="3989124" cy="565003"/>
      </dsp:txXfrm>
    </dsp:sp>
    <dsp:sp modelId="{44D550ED-0D72-407A-BA6C-14A34018C8B9}">
      <dsp:nvSpPr>
        <dsp:cNvPr id="0" name=""/>
        <dsp:cNvSpPr/>
      </dsp:nvSpPr>
      <dsp:spPr>
        <a:xfrm rot="10800000">
          <a:off x="0" y="4302676"/>
          <a:ext cx="1329707" cy="868975"/>
        </a:xfrm>
        <a:prstGeom prst="upArrowCallout">
          <a:avLst>
            <a:gd name="adj1" fmla="val 5000"/>
            <a:gd name="adj2" fmla="val 10000"/>
            <a:gd name="adj3" fmla="val 15000"/>
            <a:gd name="adj4" fmla="val 64977"/>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569" tIns="135128" rIns="94569" bIns="135128" numCol="1" spcCol="1270" anchor="ctr" anchorCtr="0">
          <a:noAutofit/>
        </a:bodyPr>
        <a:lstStyle/>
        <a:p>
          <a:pPr marL="0" lvl="0" indent="0" algn="ctr" defTabSz="844550">
            <a:lnSpc>
              <a:spcPct val="90000"/>
            </a:lnSpc>
            <a:spcBef>
              <a:spcPct val="0"/>
            </a:spcBef>
            <a:spcAft>
              <a:spcPct val="35000"/>
            </a:spcAft>
            <a:buNone/>
          </a:pPr>
          <a:r>
            <a:rPr lang="de-DE" sz="1900" kern="1200" dirty="0">
              <a:latin typeface="Segoe UI" panose="020B0502040204020203" pitchFamily="34" charset="0"/>
              <a:cs typeface="Segoe UI" panose="020B0502040204020203" pitchFamily="34" charset="0"/>
            </a:rPr>
            <a:t>6</a:t>
          </a:r>
        </a:p>
      </dsp:txBody>
      <dsp:txXfrm rot="-10800000">
        <a:off x="0" y="4302676"/>
        <a:ext cx="1329707" cy="564834"/>
      </dsp:txXfrm>
    </dsp:sp>
    <dsp:sp modelId="{75AC1AE9-2E2A-4545-98C7-4C26C4AEBCD9}">
      <dsp:nvSpPr>
        <dsp:cNvPr id="0" name=""/>
        <dsp:cNvSpPr/>
      </dsp:nvSpPr>
      <dsp:spPr>
        <a:xfrm>
          <a:off x="1329707" y="4302676"/>
          <a:ext cx="3989124" cy="564834"/>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918" tIns="139700" rIns="80918" bIns="139700" numCol="1" spcCol="1270" anchor="ctr" anchorCtr="0">
          <a:noAutofit/>
        </a:bodyPr>
        <a:lstStyle/>
        <a:p>
          <a:pPr marL="0" lvl="0" indent="0" algn="l" defTabSz="488950">
            <a:lnSpc>
              <a:spcPct val="90000"/>
            </a:lnSpc>
            <a:spcBef>
              <a:spcPct val="0"/>
            </a:spcBef>
            <a:spcAft>
              <a:spcPct val="35000"/>
            </a:spcAft>
            <a:buNone/>
          </a:pPr>
          <a:r>
            <a:rPr lang="de-DE" sz="1100" kern="1200" dirty="0">
              <a:latin typeface="Segoe UI" panose="020B0502040204020203" pitchFamily="34" charset="0"/>
              <a:cs typeface="Segoe UI" panose="020B0502040204020203" pitchFamily="34" charset="0"/>
            </a:rPr>
            <a:t>Maßnahmen nachverfolgen</a:t>
          </a:r>
        </a:p>
        <a:p>
          <a:pPr marL="0" lvl="0" indent="0" algn="l" defTabSz="488950">
            <a:lnSpc>
              <a:spcPct val="90000"/>
            </a:lnSpc>
            <a:spcBef>
              <a:spcPct val="0"/>
            </a:spcBef>
            <a:spcAft>
              <a:spcPct val="35000"/>
            </a:spcAft>
            <a:buNone/>
          </a:pPr>
          <a:r>
            <a:rPr lang="de-DE" sz="1100" kern="1200" dirty="0">
              <a:latin typeface="Segoe UI" panose="020B0502040204020203" pitchFamily="34" charset="0"/>
              <a:cs typeface="Segoe UI" panose="020B0502040204020203" pitchFamily="34" charset="0"/>
            </a:rPr>
            <a:t>Wirksamkeit prüfen</a:t>
          </a:r>
        </a:p>
      </dsp:txBody>
      <dsp:txXfrm>
        <a:off x="1329707" y="4302676"/>
        <a:ext cx="3989124" cy="564834"/>
      </dsp:txXfrm>
    </dsp:sp>
    <dsp:sp modelId="{E4FFBB6D-F327-41FD-9E93-7B319EED7F75}">
      <dsp:nvSpPr>
        <dsp:cNvPr id="0" name=""/>
        <dsp:cNvSpPr/>
      </dsp:nvSpPr>
      <dsp:spPr>
        <a:xfrm rot="10800000">
          <a:off x="0" y="3450795"/>
          <a:ext cx="1329707" cy="868975"/>
        </a:xfrm>
        <a:prstGeom prst="upArrowCallout">
          <a:avLst>
            <a:gd name="adj1" fmla="val 5000"/>
            <a:gd name="adj2" fmla="val 10000"/>
            <a:gd name="adj3" fmla="val 15000"/>
            <a:gd name="adj4" fmla="val 64977"/>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569" tIns="135128" rIns="94569" bIns="135128" numCol="1" spcCol="1270" anchor="ctr" anchorCtr="0">
          <a:noAutofit/>
        </a:bodyPr>
        <a:lstStyle/>
        <a:p>
          <a:pPr marL="0" lvl="0" indent="0" algn="ctr" defTabSz="844550">
            <a:lnSpc>
              <a:spcPct val="90000"/>
            </a:lnSpc>
            <a:spcBef>
              <a:spcPct val="0"/>
            </a:spcBef>
            <a:spcAft>
              <a:spcPct val="35000"/>
            </a:spcAft>
            <a:buNone/>
          </a:pPr>
          <a:r>
            <a:rPr lang="de-DE" sz="1900" kern="1200" dirty="0">
              <a:latin typeface="Segoe UI" panose="020B0502040204020203" pitchFamily="34" charset="0"/>
              <a:cs typeface="Segoe UI" panose="020B0502040204020203" pitchFamily="34" charset="0"/>
            </a:rPr>
            <a:t>5</a:t>
          </a:r>
        </a:p>
      </dsp:txBody>
      <dsp:txXfrm rot="-10800000">
        <a:off x="0" y="3450795"/>
        <a:ext cx="1329707" cy="564834"/>
      </dsp:txXfrm>
    </dsp:sp>
    <dsp:sp modelId="{F7D4F6AE-BEA7-4796-8068-245E91EFF9D7}">
      <dsp:nvSpPr>
        <dsp:cNvPr id="0" name=""/>
        <dsp:cNvSpPr/>
      </dsp:nvSpPr>
      <dsp:spPr>
        <a:xfrm>
          <a:off x="1329707" y="3442175"/>
          <a:ext cx="3989124" cy="564834"/>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918" tIns="139700" rIns="80918" bIns="139700" numCol="1" spcCol="1270" anchor="ctr" anchorCtr="0">
          <a:noAutofit/>
        </a:bodyPr>
        <a:lstStyle/>
        <a:p>
          <a:pPr marL="0" lvl="0" indent="0" algn="l" defTabSz="488950">
            <a:lnSpc>
              <a:spcPct val="90000"/>
            </a:lnSpc>
            <a:spcBef>
              <a:spcPct val="0"/>
            </a:spcBef>
            <a:spcAft>
              <a:spcPct val="35000"/>
            </a:spcAft>
            <a:buNone/>
          </a:pPr>
          <a:r>
            <a:rPr lang="de-DE" sz="1100" kern="1200" dirty="0">
              <a:latin typeface="Segoe UI" panose="020B0502040204020203" pitchFamily="34" charset="0"/>
              <a:cs typeface="Segoe UI" panose="020B0502040204020203" pitchFamily="34" charset="0"/>
            </a:rPr>
            <a:t>Maßnahmen durchführen</a:t>
          </a:r>
        </a:p>
        <a:p>
          <a:pPr marL="0" lvl="0" indent="0" algn="l" defTabSz="488950">
            <a:lnSpc>
              <a:spcPct val="90000"/>
            </a:lnSpc>
            <a:spcBef>
              <a:spcPct val="0"/>
            </a:spcBef>
            <a:spcAft>
              <a:spcPct val="35000"/>
            </a:spcAft>
            <a:buNone/>
          </a:pPr>
          <a:r>
            <a:rPr lang="de-DE" sz="1100" kern="1200" dirty="0">
              <a:latin typeface="Segoe UI" panose="020B0502040204020203" pitchFamily="34" charset="0"/>
              <a:cs typeface="Segoe UI" panose="020B0502040204020203" pitchFamily="34" charset="0"/>
            </a:rPr>
            <a:t>Bearbeitung und Dokumentation</a:t>
          </a:r>
        </a:p>
      </dsp:txBody>
      <dsp:txXfrm>
        <a:off x="1329707" y="3442175"/>
        <a:ext cx="3989124" cy="564834"/>
      </dsp:txXfrm>
    </dsp:sp>
    <dsp:sp modelId="{BCB64B15-FEBD-4BE1-B1CC-7D8E6BE91A5F}">
      <dsp:nvSpPr>
        <dsp:cNvPr id="0" name=""/>
        <dsp:cNvSpPr/>
      </dsp:nvSpPr>
      <dsp:spPr>
        <a:xfrm rot="10800000">
          <a:off x="0" y="2581675"/>
          <a:ext cx="1329707" cy="868975"/>
        </a:xfrm>
        <a:prstGeom prst="upArrowCallout">
          <a:avLst>
            <a:gd name="adj1" fmla="val 5000"/>
            <a:gd name="adj2" fmla="val 10000"/>
            <a:gd name="adj3" fmla="val 15000"/>
            <a:gd name="adj4" fmla="val 64977"/>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569" tIns="135128" rIns="94569" bIns="135128" numCol="1" spcCol="1270" anchor="ctr" anchorCtr="0">
          <a:noAutofit/>
        </a:bodyPr>
        <a:lstStyle/>
        <a:p>
          <a:pPr marL="0" lvl="0" indent="0" algn="ctr" defTabSz="844550">
            <a:lnSpc>
              <a:spcPct val="90000"/>
            </a:lnSpc>
            <a:spcBef>
              <a:spcPct val="0"/>
            </a:spcBef>
            <a:spcAft>
              <a:spcPct val="35000"/>
            </a:spcAft>
            <a:buNone/>
          </a:pPr>
          <a:r>
            <a:rPr lang="de-DE" sz="1900" kern="1200" dirty="0">
              <a:latin typeface="Segoe UI" panose="020B0502040204020203" pitchFamily="34" charset="0"/>
              <a:cs typeface="Segoe UI" panose="020B0502040204020203" pitchFamily="34" charset="0"/>
            </a:rPr>
            <a:t>4</a:t>
          </a:r>
        </a:p>
      </dsp:txBody>
      <dsp:txXfrm rot="-10800000">
        <a:off x="0" y="2581675"/>
        <a:ext cx="1329707" cy="564834"/>
      </dsp:txXfrm>
    </dsp:sp>
    <dsp:sp modelId="{B5B376A4-9627-463B-B56B-0B852D351365}">
      <dsp:nvSpPr>
        <dsp:cNvPr id="0" name=""/>
        <dsp:cNvSpPr/>
      </dsp:nvSpPr>
      <dsp:spPr>
        <a:xfrm>
          <a:off x="1329707" y="2581675"/>
          <a:ext cx="3989124" cy="564834"/>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918" tIns="139700" rIns="80918" bIns="139700" numCol="1" spcCol="1270" anchor="ctr" anchorCtr="0">
          <a:noAutofit/>
        </a:bodyPr>
        <a:lstStyle/>
        <a:p>
          <a:pPr marL="0" lvl="0" indent="0" algn="l" defTabSz="488950">
            <a:lnSpc>
              <a:spcPct val="90000"/>
            </a:lnSpc>
            <a:spcBef>
              <a:spcPct val="0"/>
            </a:spcBef>
            <a:spcAft>
              <a:spcPct val="35000"/>
            </a:spcAft>
            <a:buNone/>
          </a:pPr>
          <a:r>
            <a:rPr lang="de-DE" sz="1100" kern="1200" dirty="0">
              <a:latin typeface="Segoe UI" panose="020B0502040204020203" pitchFamily="34" charset="0"/>
              <a:cs typeface="Segoe UI" panose="020B0502040204020203" pitchFamily="34" charset="0"/>
            </a:rPr>
            <a:t>Maßnahmen festlegen</a:t>
          </a:r>
        </a:p>
        <a:p>
          <a:pPr marL="0" lvl="0" indent="0" algn="l" defTabSz="488950">
            <a:lnSpc>
              <a:spcPct val="90000"/>
            </a:lnSpc>
            <a:spcBef>
              <a:spcPct val="0"/>
            </a:spcBef>
            <a:spcAft>
              <a:spcPct val="35000"/>
            </a:spcAft>
            <a:buNone/>
          </a:pPr>
          <a:r>
            <a:rPr lang="de-DE" sz="1100" kern="1200" dirty="0">
              <a:latin typeface="Segoe UI" panose="020B0502040204020203" pitchFamily="34" charset="0"/>
              <a:cs typeface="Segoe UI" panose="020B0502040204020203" pitchFamily="34" charset="0"/>
            </a:rPr>
            <a:t>Termine und Verantwortungen</a:t>
          </a:r>
        </a:p>
      </dsp:txBody>
      <dsp:txXfrm>
        <a:off x="1329707" y="2581675"/>
        <a:ext cx="3989124" cy="564834"/>
      </dsp:txXfrm>
    </dsp:sp>
    <dsp:sp modelId="{7B504BE4-8EB7-4BDC-9A28-1CBFA5341740}">
      <dsp:nvSpPr>
        <dsp:cNvPr id="0" name=""/>
        <dsp:cNvSpPr/>
      </dsp:nvSpPr>
      <dsp:spPr>
        <a:xfrm rot="10800000">
          <a:off x="0" y="1721174"/>
          <a:ext cx="1329707" cy="868975"/>
        </a:xfrm>
        <a:prstGeom prst="upArrowCallout">
          <a:avLst>
            <a:gd name="adj1" fmla="val 5000"/>
            <a:gd name="adj2" fmla="val 10000"/>
            <a:gd name="adj3" fmla="val 15000"/>
            <a:gd name="adj4" fmla="val 64977"/>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569" tIns="135128" rIns="94569" bIns="135128" numCol="1" spcCol="1270" anchor="ctr" anchorCtr="0">
          <a:noAutofit/>
        </a:bodyPr>
        <a:lstStyle/>
        <a:p>
          <a:pPr marL="0" lvl="0" indent="0" algn="ctr" defTabSz="844550">
            <a:lnSpc>
              <a:spcPct val="90000"/>
            </a:lnSpc>
            <a:spcBef>
              <a:spcPct val="0"/>
            </a:spcBef>
            <a:spcAft>
              <a:spcPct val="35000"/>
            </a:spcAft>
            <a:buNone/>
          </a:pPr>
          <a:r>
            <a:rPr lang="de-DE" sz="1900" kern="1200" dirty="0">
              <a:latin typeface="Segoe UI" panose="020B0502040204020203" pitchFamily="34" charset="0"/>
              <a:cs typeface="Segoe UI" panose="020B0502040204020203" pitchFamily="34" charset="0"/>
            </a:rPr>
            <a:t>3</a:t>
          </a:r>
        </a:p>
      </dsp:txBody>
      <dsp:txXfrm rot="-10800000">
        <a:off x="0" y="1721174"/>
        <a:ext cx="1329707" cy="564834"/>
      </dsp:txXfrm>
    </dsp:sp>
    <dsp:sp modelId="{7BE55EE3-75AA-4CED-8D2B-3144993354B9}">
      <dsp:nvSpPr>
        <dsp:cNvPr id="0" name=""/>
        <dsp:cNvSpPr/>
      </dsp:nvSpPr>
      <dsp:spPr>
        <a:xfrm>
          <a:off x="1329707" y="1721174"/>
          <a:ext cx="3989124" cy="564834"/>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918" tIns="139700" rIns="80918" bIns="139700" numCol="1" spcCol="1270" anchor="ctr" anchorCtr="0">
          <a:noAutofit/>
        </a:bodyPr>
        <a:lstStyle/>
        <a:p>
          <a:pPr marL="0" lvl="0" indent="0" algn="l" defTabSz="488950">
            <a:lnSpc>
              <a:spcPct val="90000"/>
            </a:lnSpc>
            <a:spcBef>
              <a:spcPct val="0"/>
            </a:spcBef>
            <a:spcAft>
              <a:spcPct val="35000"/>
            </a:spcAft>
            <a:buNone/>
          </a:pPr>
          <a:r>
            <a:rPr lang="de-DE" sz="1100" kern="1200" dirty="0">
              <a:latin typeface="Segoe UI" panose="020B0502040204020203" pitchFamily="34" charset="0"/>
              <a:cs typeface="Segoe UI" panose="020B0502040204020203" pitchFamily="34" charset="0"/>
            </a:rPr>
            <a:t>Gefährdungen und Handlungsbedarf</a:t>
          </a:r>
        </a:p>
        <a:p>
          <a:pPr marL="0" lvl="0" indent="0" algn="l" defTabSz="488950">
            <a:lnSpc>
              <a:spcPct val="90000"/>
            </a:lnSpc>
            <a:spcBef>
              <a:spcPct val="0"/>
            </a:spcBef>
            <a:spcAft>
              <a:spcPct val="35000"/>
            </a:spcAft>
            <a:buNone/>
          </a:pPr>
          <a:r>
            <a:rPr lang="de-DE" sz="1100" kern="1200" dirty="0">
              <a:latin typeface="Segoe UI" panose="020B0502040204020203" pitchFamily="34" charset="0"/>
              <a:cs typeface="Segoe UI" panose="020B0502040204020203" pitchFamily="34" charset="0"/>
            </a:rPr>
            <a:t>Risiko einstufen</a:t>
          </a:r>
        </a:p>
      </dsp:txBody>
      <dsp:txXfrm>
        <a:off x="1329707" y="1721174"/>
        <a:ext cx="3989124" cy="564834"/>
      </dsp:txXfrm>
    </dsp:sp>
    <dsp:sp modelId="{5B05C4D3-CD7F-4397-B4F9-1032250BBBFF}">
      <dsp:nvSpPr>
        <dsp:cNvPr id="0" name=""/>
        <dsp:cNvSpPr/>
      </dsp:nvSpPr>
      <dsp:spPr>
        <a:xfrm rot="10800000">
          <a:off x="0" y="860674"/>
          <a:ext cx="1329707" cy="868975"/>
        </a:xfrm>
        <a:prstGeom prst="upArrowCallout">
          <a:avLst>
            <a:gd name="adj1" fmla="val 5000"/>
            <a:gd name="adj2" fmla="val 10000"/>
            <a:gd name="adj3" fmla="val 15000"/>
            <a:gd name="adj4" fmla="val 64977"/>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569" tIns="135128" rIns="94569" bIns="135128" numCol="1" spcCol="1270" anchor="ctr" anchorCtr="0">
          <a:noAutofit/>
        </a:bodyPr>
        <a:lstStyle/>
        <a:p>
          <a:pPr marL="0" lvl="0" indent="0" algn="ctr" defTabSz="844550">
            <a:lnSpc>
              <a:spcPct val="90000"/>
            </a:lnSpc>
            <a:spcBef>
              <a:spcPct val="0"/>
            </a:spcBef>
            <a:spcAft>
              <a:spcPct val="35000"/>
            </a:spcAft>
            <a:buNone/>
          </a:pPr>
          <a:r>
            <a:rPr lang="de-DE" sz="1900" kern="1200" dirty="0">
              <a:latin typeface="Segoe UI" panose="020B0502040204020203" pitchFamily="34" charset="0"/>
              <a:cs typeface="Segoe UI" panose="020B0502040204020203" pitchFamily="34" charset="0"/>
            </a:rPr>
            <a:t>2</a:t>
          </a:r>
        </a:p>
      </dsp:txBody>
      <dsp:txXfrm rot="-10800000">
        <a:off x="0" y="860674"/>
        <a:ext cx="1329707" cy="564834"/>
      </dsp:txXfrm>
    </dsp:sp>
    <dsp:sp modelId="{5C8997A5-C68D-47EB-B9F0-258BD16DC84E}">
      <dsp:nvSpPr>
        <dsp:cNvPr id="0" name=""/>
        <dsp:cNvSpPr/>
      </dsp:nvSpPr>
      <dsp:spPr>
        <a:xfrm>
          <a:off x="1329707" y="860674"/>
          <a:ext cx="3989124" cy="564834"/>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918" tIns="139700" rIns="80918" bIns="139700" numCol="1" spcCol="1270" anchor="ctr" anchorCtr="0">
          <a:noAutofit/>
        </a:bodyPr>
        <a:lstStyle/>
        <a:p>
          <a:pPr marL="0" lvl="0" indent="0" algn="l" defTabSz="488950">
            <a:lnSpc>
              <a:spcPct val="90000"/>
            </a:lnSpc>
            <a:spcBef>
              <a:spcPct val="0"/>
            </a:spcBef>
            <a:spcAft>
              <a:spcPct val="35000"/>
            </a:spcAft>
            <a:buNone/>
          </a:pPr>
          <a:r>
            <a:rPr lang="de-DE" sz="1100" kern="1200" dirty="0">
              <a:latin typeface="Segoe UI" panose="020B0502040204020203" pitchFamily="34" charset="0"/>
              <a:cs typeface="Segoe UI" panose="020B0502040204020203" pitchFamily="34" charset="0"/>
            </a:rPr>
            <a:t>Gefährdungen ermitteln</a:t>
          </a:r>
        </a:p>
        <a:p>
          <a:pPr marL="0" lvl="0" indent="0" algn="l" defTabSz="488950">
            <a:lnSpc>
              <a:spcPct val="90000"/>
            </a:lnSpc>
            <a:spcBef>
              <a:spcPct val="0"/>
            </a:spcBef>
            <a:spcAft>
              <a:spcPct val="35000"/>
            </a:spcAft>
            <a:buNone/>
          </a:pPr>
          <a:r>
            <a:rPr lang="de-DE" sz="1100" kern="1200" dirty="0">
              <a:latin typeface="Segoe UI" panose="020B0502040204020203" pitchFamily="34" charset="0"/>
              <a:cs typeface="Segoe UI" panose="020B0502040204020203" pitchFamily="34" charset="0"/>
            </a:rPr>
            <a:t>Informationen hinterlegen</a:t>
          </a:r>
        </a:p>
      </dsp:txBody>
      <dsp:txXfrm>
        <a:off x="1329707" y="860674"/>
        <a:ext cx="3989124" cy="564834"/>
      </dsp:txXfrm>
    </dsp:sp>
    <dsp:sp modelId="{EBD98C4F-8FED-4BCF-861A-1AB523FF7916}">
      <dsp:nvSpPr>
        <dsp:cNvPr id="0" name=""/>
        <dsp:cNvSpPr/>
      </dsp:nvSpPr>
      <dsp:spPr>
        <a:xfrm rot="10800000">
          <a:off x="0" y="173"/>
          <a:ext cx="1329707" cy="868975"/>
        </a:xfrm>
        <a:prstGeom prst="upArrowCallout">
          <a:avLst>
            <a:gd name="adj1" fmla="val 5000"/>
            <a:gd name="adj2" fmla="val 10000"/>
            <a:gd name="adj3" fmla="val 15000"/>
            <a:gd name="adj4" fmla="val 64977"/>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569" tIns="135128" rIns="94569" bIns="135128" numCol="1" spcCol="1270" anchor="ctr" anchorCtr="0">
          <a:noAutofit/>
        </a:bodyPr>
        <a:lstStyle/>
        <a:p>
          <a:pPr marL="0" lvl="0" indent="0" algn="ctr" defTabSz="844550">
            <a:lnSpc>
              <a:spcPct val="90000"/>
            </a:lnSpc>
            <a:spcBef>
              <a:spcPct val="0"/>
            </a:spcBef>
            <a:spcAft>
              <a:spcPct val="35000"/>
            </a:spcAft>
            <a:buNone/>
          </a:pPr>
          <a:r>
            <a:rPr lang="de-DE" sz="1900" kern="1200" dirty="0">
              <a:latin typeface="Segoe UI" panose="020B0502040204020203" pitchFamily="34" charset="0"/>
              <a:cs typeface="Segoe UI" panose="020B0502040204020203" pitchFamily="34" charset="0"/>
            </a:rPr>
            <a:t>1</a:t>
          </a:r>
        </a:p>
      </dsp:txBody>
      <dsp:txXfrm rot="-10800000">
        <a:off x="0" y="173"/>
        <a:ext cx="1329707" cy="564834"/>
      </dsp:txXfrm>
    </dsp:sp>
    <dsp:sp modelId="{C31E16D9-E025-43DC-B2D1-4D99C82750C9}">
      <dsp:nvSpPr>
        <dsp:cNvPr id="0" name=""/>
        <dsp:cNvSpPr/>
      </dsp:nvSpPr>
      <dsp:spPr>
        <a:xfrm>
          <a:off x="1329707" y="173"/>
          <a:ext cx="3989124" cy="564834"/>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918" tIns="139700" rIns="80918" bIns="139700" numCol="1" spcCol="1270" anchor="ctr" anchorCtr="0">
          <a:noAutofit/>
        </a:bodyPr>
        <a:lstStyle/>
        <a:p>
          <a:pPr marL="0" lvl="0" indent="0" algn="l" defTabSz="488950">
            <a:lnSpc>
              <a:spcPct val="90000"/>
            </a:lnSpc>
            <a:spcBef>
              <a:spcPct val="0"/>
            </a:spcBef>
            <a:spcAft>
              <a:spcPct val="35000"/>
            </a:spcAft>
            <a:buNone/>
          </a:pPr>
          <a:r>
            <a:rPr lang="de-DE" sz="1100" kern="1200" dirty="0">
              <a:latin typeface="Segoe UI" panose="020B0502040204020203" pitchFamily="34" charset="0"/>
              <a:cs typeface="Segoe UI" panose="020B0502040204020203" pitchFamily="34" charset="0"/>
            </a:rPr>
            <a:t>Abteilung festlegen</a:t>
          </a:r>
        </a:p>
        <a:p>
          <a:pPr marL="0" lvl="0" indent="0" algn="l" defTabSz="488950">
            <a:lnSpc>
              <a:spcPct val="90000"/>
            </a:lnSpc>
            <a:spcBef>
              <a:spcPct val="0"/>
            </a:spcBef>
            <a:spcAft>
              <a:spcPct val="35000"/>
            </a:spcAft>
            <a:buNone/>
          </a:pPr>
          <a:r>
            <a:rPr lang="de-DE" sz="1100" kern="1200" dirty="0">
              <a:latin typeface="Segoe UI" panose="020B0502040204020203" pitchFamily="34" charset="0"/>
              <a:cs typeface="Segoe UI" panose="020B0502040204020203" pitchFamily="34" charset="0"/>
            </a:rPr>
            <a:t>Verantwortung</a:t>
          </a:r>
        </a:p>
      </dsp:txBody>
      <dsp:txXfrm>
        <a:off x="1329707" y="173"/>
        <a:ext cx="3989124" cy="5648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6D49DE-5ECC-4661-B9F4-3577CA593E0F}">
      <dsp:nvSpPr>
        <dsp:cNvPr id="0" name=""/>
        <dsp:cNvSpPr/>
      </dsp:nvSpPr>
      <dsp:spPr>
        <a:xfrm>
          <a:off x="0" y="276"/>
          <a:ext cx="2306601" cy="565866"/>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046" tIns="227584" rIns="164046" bIns="227584" numCol="1" spcCol="1270" anchor="ctr" anchorCtr="0">
          <a:noAutofit/>
        </a:bodyPr>
        <a:lstStyle/>
        <a:p>
          <a:pPr marL="0" lvl="0" indent="0" algn="ctr" defTabSz="1422400">
            <a:lnSpc>
              <a:spcPct val="90000"/>
            </a:lnSpc>
            <a:spcBef>
              <a:spcPct val="0"/>
            </a:spcBef>
            <a:spcAft>
              <a:spcPct val="35000"/>
            </a:spcAft>
            <a:buNone/>
          </a:pPr>
          <a:r>
            <a:rPr lang="de-DE" sz="3200" kern="1200">
              <a:latin typeface="Segoe UI" panose="020B0502040204020203" pitchFamily="34" charset="0"/>
              <a:cs typeface="Segoe UI" panose="020B0502040204020203" pitchFamily="34" charset="0"/>
            </a:rPr>
            <a:t>1</a:t>
          </a:r>
          <a:endParaRPr lang="de-DE" sz="3200" kern="1200" dirty="0">
            <a:latin typeface="Segoe UI" panose="020B0502040204020203" pitchFamily="34" charset="0"/>
            <a:cs typeface="Segoe UI" panose="020B0502040204020203" pitchFamily="34" charset="0"/>
          </a:endParaRPr>
        </a:p>
      </dsp:txBody>
      <dsp:txXfrm>
        <a:off x="0" y="276"/>
        <a:ext cx="2306601" cy="565866"/>
      </dsp:txXfrm>
    </dsp:sp>
    <dsp:sp modelId="{18823EC4-C27B-4E70-94E5-F366FE2084E8}">
      <dsp:nvSpPr>
        <dsp:cNvPr id="0" name=""/>
        <dsp:cNvSpPr/>
      </dsp:nvSpPr>
      <dsp:spPr>
        <a:xfrm>
          <a:off x="2306601" y="276"/>
          <a:ext cx="6919805" cy="565866"/>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0366" tIns="254000" rIns="140366" bIns="254000" numCol="1" spcCol="1270" anchor="ctr" anchorCtr="0">
          <a:noAutofit/>
        </a:bodyPr>
        <a:lstStyle/>
        <a:p>
          <a:pPr marL="0" lvl="0" indent="0" algn="l" defTabSz="889000">
            <a:lnSpc>
              <a:spcPct val="90000"/>
            </a:lnSpc>
            <a:spcBef>
              <a:spcPct val="0"/>
            </a:spcBef>
            <a:spcAft>
              <a:spcPct val="35000"/>
            </a:spcAft>
            <a:buNone/>
          </a:pPr>
          <a:r>
            <a:rPr lang="de-DE" sz="2000" kern="1200" dirty="0">
              <a:latin typeface="Segoe UI" panose="020B0502040204020203" pitchFamily="34" charset="0"/>
              <a:cs typeface="Segoe UI" panose="020B0502040204020203" pitchFamily="34" charset="0"/>
            </a:rPr>
            <a:t>Abteilung und Verantwortung festlegen</a:t>
          </a:r>
        </a:p>
      </dsp:txBody>
      <dsp:txXfrm>
        <a:off x="2306601" y="276"/>
        <a:ext cx="6919805" cy="5658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6D49DE-5ECC-4661-B9F4-3577CA593E0F}">
      <dsp:nvSpPr>
        <dsp:cNvPr id="0" name=""/>
        <dsp:cNvSpPr/>
      </dsp:nvSpPr>
      <dsp:spPr>
        <a:xfrm>
          <a:off x="0" y="276"/>
          <a:ext cx="2306601" cy="565866"/>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046" tIns="227584" rIns="164046" bIns="227584" numCol="1" spcCol="1270" anchor="ctr" anchorCtr="0">
          <a:noAutofit/>
        </a:bodyPr>
        <a:lstStyle/>
        <a:p>
          <a:pPr marL="0" lvl="0" indent="0" algn="ctr" defTabSz="1422400">
            <a:lnSpc>
              <a:spcPct val="90000"/>
            </a:lnSpc>
            <a:spcBef>
              <a:spcPct val="0"/>
            </a:spcBef>
            <a:spcAft>
              <a:spcPct val="35000"/>
            </a:spcAft>
            <a:buNone/>
          </a:pPr>
          <a:r>
            <a:rPr lang="de-DE" sz="3200" kern="1200" dirty="0">
              <a:latin typeface="Segoe UI" panose="020B0502040204020203" pitchFamily="34" charset="0"/>
              <a:cs typeface="Segoe UI" panose="020B0502040204020203" pitchFamily="34" charset="0"/>
            </a:rPr>
            <a:t>2</a:t>
          </a:r>
        </a:p>
      </dsp:txBody>
      <dsp:txXfrm>
        <a:off x="0" y="276"/>
        <a:ext cx="2306601" cy="565866"/>
      </dsp:txXfrm>
    </dsp:sp>
    <dsp:sp modelId="{18823EC4-C27B-4E70-94E5-F366FE2084E8}">
      <dsp:nvSpPr>
        <dsp:cNvPr id="0" name=""/>
        <dsp:cNvSpPr/>
      </dsp:nvSpPr>
      <dsp:spPr>
        <a:xfrm>
          <a:off x="2306601" y="276"/>
          <a:ext cx="6919805" cy="565866"/>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0366" tIns="254000" rIns="140366" bIns="254000" numCol="1" spcCol="1270" anchor="ctr" anchorCtr="0">
          <a:noAutofit/>
        </a:bodyPr>
        <a:lstStyle/>
        <a:p>
          <a:pPr marL="0" lvl="0" indent="0" algn="l" defTabSz="889000">
            <a:lnSpc>
              <a:spcPct val="90000"/>
            </a:lnSpc>
            <a:spcBef>
              <a:spcPct val="0"/>
            </a:spcBef>
            <a:spcAft>
              <a:spcPct val="35000"/>
            </a:spcAft>
            <a:buNone/>
          </a:pPr>
          <a:r>
            <a:rPr lang="de-DE" sz="2000" kern="1200" dirty="0">
              <a:latin typeface="Segoe UI" panose="020B0502040204020203" pitchFamily="34" charset="0"/>
              <a:cs typeface="Segoe UI" panose="020B0502040204020203" pitchFamily="34" charset="0"/>
            </a:rPr>
            <a:t>Gefährdungen ermitteln und Informationen hinterlegen</a:t>
          </a:r>
        </a:p>
      </dsp:txBody>
      <dsp:txXfrm>
        <a:off x="2306601" y="276"/>
        <a:ext cx="6919805" cy="5658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6D49DE-5ECC-4661-B9F4-3577CA593E0F}">
      <dsp:nvSpPr>
        <dsp:cNvPr id="0" name=""/>
        <dsp:cNvSpPr/>
      </dsp:nvSpPr>
      <dsp:spPr>
        <a:xfrm>
          <a:off x="0" y="276"/>
          <a:ext cx="2306601" cy="565866"/>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046" tIns="227584" rIns="164046" bIns="227584" numCol="1" spcCol="1270" anchor="ctr" anchorCtr="0">
          <a:noAutofit/>
        </a:bodyPr>
        <a:lstStyle/>
        <a:p>
          <a:pPr marL="0" lvl="0" indent="0" algn="ctr" defTabSz="1422400">
            <a:lnSpc>
              <a:spcPct val="90000"/>
            </a:lnSpc>
            <a:spcBef>
              <a:spcPct val="0"/>
            </a:spcBef>
            <a:spcAft>
              <a:spcPct val="35000"/>
            </a:spcAft>
            <a:buNone/>
          </a:pPr>
          <a:r>
            <a:rPr lang="de-DE" sz="3200" kern="1200" dirty="0">
              <a:latin typeface="Segoe UI" panose="020B0502040204020203" pitchFamily="34" charset="0"/>
              <a:cs typeface="Segoe UI" panose="020B0502040204020203" pitchFamily="34" charset="0"/>
            </a:rPr>
            <a:t>3</a:t>
          </a:r>
        </a:p>
      </dsp:txBody>
      <dsp:txXfrm>
        <a:off x="0" y="276"/>
        <a:ext cx="2306601" cy="565866"/>
      </dsp:txXfrm>
    </dsp:sp>
    <dsp:sp modelId="{18823EC4-C27B-4E70-94E5-F366FE2084E8}">
      <dsp:nvSpPr>
        <dsp:cNvPr id="0" name=""/>
        <dsp:cNvSpPr/>
      </dsp:nvSpPr>
      <dsp:spPr>
        <a:xfrm>
          <a:off x="2306601" y="276"/>
          <a:ext cx="6919805" cy="565866"/>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0366" tIns="254000" rIns="140366" bIns="254000" numCol="1" spcCol="1270" anchor="ctr" anchorCtr="0">
          <a:noAutofit/>
        </a:bodyPr>
        <a:lstStyle/>
        <a:p>
          <a:pPr marL="0" lvl="0" indent="0" algn="l" defTabSz="889000">
            <a:lnSpc>
              <a:spcPct val="90000"/>
            </a:lnSpc>
            <a:spcBef>
              <a:spcPct val="0"/>
            </a:spcBef>
            <a:spcAft>
              <a:spcPct val="35000"/>
            </a:spcAft>
            <a:buNone/>
          </a:pPr>
          <a:r>
            <a:rPr lang="de-DE" sz="2000" kern="1200" dirty="0">
              <a:latin typeface="Segoe UI" panose="020B0502040204020203" pitchFamily="34" charset="0"/>
              <a:cs typeface="Segoe UI" panose="020B0502040204020203" pitchFamily="34" charset="0"/>
            </a:rPr>
            <a:t>Gefährdungen, Handlungsbedarf und Risiko einstufen</a:t>
          </a:r>
        </a:p>
      </dsp:txBody>
      <dsp:txXfrm>
        <a:off x="2306601" y="276"/>
        <a:ext cx="6919805" cy="5658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6D49DE-5ECC-4661-B9F4-3577CA593E0F}">
      <dsp:nvSpPr>
        <dsp:cNvPr id="0" name=""/>
        <dsp:cNvSpPr/>
      </dsp:nvSpPr>
      <dsp:spPr>
        <a:xfrm>
          <a:off x="0" y="276"/>
          <a:ext cx="2306601" cy="565866"/>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046" tIns="227584" rIns="164046" bIns="227584" numCol="1" spcCol="1270" anchor="ctr" anchorCtr="0">
          <a:noAutofit/>
        </a:bodyPr>
        <a:lstStyle/>
        <a:p>
          <a:pPr marL="0" lvl="0" indent="0" algn="ctr" defTabSz="1422400">
            <a:lnSpc>
              <a:spcPct val="90000"/>
            </a:lnSpc>
            <a:spcBef>
              <a:spcPct val="0"/>
            </a:spcBef>
            <a:spcAft>
              <a:spcPct val="35000"/>
            </a:spcAft>
            <a:buNone/>
          </a:pPr>
          <a:r>
            <a:rPr lang="de-DE" sz="3200" kern="1200" dirty="0">
              <a:latin typeface="Segoe UI" panose="020B0502040204020203" pitchFamily="34" charset="0"/>
              <a:cs typeface="Segoe UI" panose="020B0502040204020203" pitchFamily="34" charset="0"/>
            </a:rPr>
            <a:t>7</a:t>
          </a:r>
        </a:p>
      </dsp:txBody>
      <dsp:txXfrm>
        <a:off x="0" y="276"/>
        <a:ext cx="2306601" cy="565866"/>
      </dsp:txXfrm>
    </dsp:sp>
    <dsp:sp modelId="{18823EC4-C27B-4E70-94E5-F366FE2084E8}">
      <dsp:nvSpPr>
        <dsp:cNvPr id="0" name=""/>
        <dsp:cNvSpPr/>
      </dsp:nvSpPr>
      <dsp:spPr>
        <a:xfrm>
          <a:off x="2306601" y="276"/>
          <a:ext cx="6919805" cy="565866"/>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0366" tIns="254000" rIns="140366" bIns="254000" numCol="1" spcCol="1270" anchor="ctr" anchorCtr="0">
          <a:noAutofit/>
        </a:bodyPr>
        <a:lstStyle/>
        <a:p>
          <a:pPr marL="0" lvl="0" indent="0" algn="l" defTabSz="889000">
            <a:lnSpc>
              <a:spcPct val="90000"/>
            </a:lnSpc>
            <a:spcBef>
              <a:spcPct val="0"/>
            </a:spcBef>
            <a:spcAft>
              <a:spcPct val="35000"/>
            </a:spcAft>
            <a:buNone/>
          </a:pPr>
          <a:r>
            <a:rPr lang="de-DE" sz="2000" kern="1200" dirty="0">
              <a:latin typeface="Segoe UI" panose="020B0502040204020203" pitchFamily="34" charset="0"/>
              <a:cs typeface="Segoe UI" panose="020B0502040204020203" pitchFamily="34" charset="0"/>
            </a:rPr>
            <a:t>Regelmäßige Bewertung und Aktualisierung</a:t>
          </a:r>
        </a:p>
      </dsp:txBody>
      <dsp:txXfrm>
        <a:off x="2306601" y="276"/>
        <a:ext cx="6919805" cy="56586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6D49DE-5ECC-4661-B9F4-3577CA593E0F}">
      <dsp:nvSpPr>
        <dsp:cNvPr id="0" name=""/>
        <dsp:cNvSpPr/>
      </dsp:nvSpPr>
      <dsp:spPr>
        <a:xfrm>
          <a:off x="0" y="276"/>
          <a:ext cx="2306601" cy="565866"/>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046" tIns="227584" rIns="164046" bIns="227584" numCol="1" spcCol="1270" anchor="ctr" anchorCtr="0">
          <a:noAutofit/>
        </a:bodyPr>
        <a:lstStyle/>
        <a:p>
          <a:pPr marL="0" lvl="0" indent="0" algn="ctr" defTabSz="1422400">
            <a:lnSpc>
              <a:spcPct val="90000"/>
            </a:lnSpc>
            <a:spcBef>
              <a:spcPct val="0"/>
            </a:spcBef>
            <a:spcAft>
              <a:spcPct val="35000"/>
            </a:spcAft>
            <a:buNone/>
          </a:pPr>
          <a:r>
            <a:rPr lang="de-DE" sz="3200" kern="1200" dirty="0">
              <a:latin typeface="Segoe UI" panose="020B0502040204020203" pitchFamily="34" charset="0"/>
              <a:cs typeface="Segoe UI" panose="020B0502040204020203" pitchFamily="34" charset="0"/>
            </a:rPr>
            <a:t>7</a:t>
          </a:r>
        </a:p>
      </dsp:txBody>
      <dsp:txXfrm>
        <a:off x="0" y="276"/>
        <a:ext cx="2306601" cy="565866"/>
      </dsp:txXfrm>
    </dsp:sp>
    <dsp:sp modelId="{18823EC4-C27B-4E70-94E5-F366FE2084E8}">
      <dsp:nvSpPr>
        <dsp:cNvPr id="0" name=""/>
        <dsp:cNvSpPr/>
      </dsp:nvSpPr>
      <dsp:spPr>
        <a:xfrm>
          <a:off x="2306601" y="276"/>
          <a:ext cx="6919805" cy="565866"/>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0366" tIns="254000" rIns="140366" bIns="254000" numCol="1" spcCol="1270" anchor="ctr" anchorCtr="0">
          <a:noAutofit/>
        </a:bodyPr>
        <a:lstStyle/>
        <a:p>
          <a:pPr marL="0" lvl="0" indent="0" algn="l" defTabSz="889000">
            <a:lnSpc>
              <a:spcPct val="90000"/>
            </a:lnSpc>
            <a:spcBef>
              <a:spcPct val="0"/>
            </a:spcBef>
            <a:spcAft>
              <a:spcPct val="35000"/>
            </a:spcAft>
            <a:buNone/>
          </a:pPr>
          <a:r>
            <a:rPr lang="de-DE" sz="2000" kern="1200" dirty="0">
              <a:latin typeface="Segoe UI" panose="020B0502040204020203" pitchFamily="34" charset="0"/>
              <a:cs typeface="Segoe UI" panose="020B0502040204020203" pitchFamily="34" charset="0"/>
            </a:rPr>
            <a:t>Regelmäßige Bewertung und Aktualisierung</a:t>
          </a:r>
        </a:p>
      </dsp:txBody>
      <dsp:txXfrm>
        <a:off x="2306601" y="276"/>
        <a:ext cx="6919805" cy="56586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6D49DE-5ECC-4661-B9F4-3577CA593E0F}">
      <dsp:nvSpPr>
        <dsp:cNvPr id="0" name=""/>
        <dsp:cNvSpPr/>
      </dsp:nvSpPr>
      <dsp:spPr>
        <a:xfrm>
          <a:off x="0" y="276"/>
          <a:ext cx="2306601" cy="565866"/>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046" tIns="227584" rIns="164046" bIns="227584" numCol="1" spcCol="1270" anchor="ctr" anchorCtr="0">
          <a:noAutofit/>
        </a:bodyPr>
        <a:lstStyle/>
        <a:p>
          <a:pPr marL="0" lvl="0" indent="0" algn="ctr" defTabSz="1422400">
            <a:lnSpc>
              <a:spcPct val="90000"/>
            </a:lnSpc>
            <a:spcBef>
              <a:spcPct val="0"/>
            </a:spcBef>
            <a:spcAft>
              <a:spcPct val="35000"/>
            </a:spcAft>
            <a:buNone/>
          </a:pPr>
          <a:r>
            <a:rPr lang="de-DE" sz="3200" kern="1200" dirty="0">
              <a:latin typeface="Segoe UI" panose="020B0502040204020203" pitchFamily="34" charset="0"/>
              <a:cs typeface="Segoe UI" panose="020B0502040204020203" pitchFamily="34" charset="0"/>
            </a:rPr>
            <a:t>7</a:t>
          </a:r>
        </a:p>
      </dsp:txBody>
      <dsp:txXfrm>
        <a:off x="0" y="276"/>
        <a:ext cx="2306601" cy="565866"/>
      </dsp:txXfrm>
    </dsp:sp>
    <dsp:sp modelId="{18823EC4-C27B-4E70-94E5-F366FE2084E8}">
      <dsp:nvSpPr>
        <dsp:cNvPr id="0" name=""/>
        <dsp:cNvSpPr/>
      </dsp:nvSpPr>
      <dsp:spPr>
        <a:xfrm>
          <a:off x="2306601" y="276"/>
          <a:ext cx="6919805" cy="565866"/>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0366" tIns="254000" rIns="140366" bIns="254000" numCol="1" spcCol="1270" anchor="ctr" anchorCtr="0">
          <a:noAutofit/>
        </a:bodyPr>
        <a:lstStyle/>
        <a:p>
          <a:pPr marL="0" lvl="0" indent="0" algn="l" defTabSz="889000">
            <a:lnSpc>
              <a:spcPct val="90000"/>
            </a:lnSpc>
            <a:spcBef>
              <a:spcPct val="0"/>
            </a:spcBef>
            <a:spcAft>
              <a:spcPct val="35000"/>
            </a:spcAft>
            <a:buNone/>
          </a:pPr>
          <a:r>
            <a:rPr lang="de-DE" sz="2000" kern="1200" dirty="0">
              <a:latin typeface="Segoe UI" panose="020B0502040204020203" pitchFamily="34" charset="0"/>
              <a:cs typeface="Segoe UI" panose="020B0502040204020203" pitchFamily="34" charset="0"/>
            </a:rPr>
            <a:t>Regelmäßige Bewertung und Aktualisierung</a:t>
          </a:r>
        </a:p>
      </dsp:txBody>
      <dsp:txXfrm>
        <a:off x="2306601" y="276"/>
        <a:ext cx="6919805" cy="56586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6D49DE-5ECC-4661-B9F4-3577CA593E0F}">
      <dsp:nvSpPr>
        <dsp:cNvPr id="0" name=""/>
        <dsp:cNvSpPr/>
      </dsp:nvSpPr>
      <dsp:spPr>
        <a:xfrm>
          <a:off x="0" y="276"/>
          <a:ext cx="2306601" cy="565866"/>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046" tIns="227584" rIns="164046" bIns="227584" numCol="1" spcCol="1270" anchor="ctr" anchorCtr="0">
          <a:noAutofit/>
        </a:bodyPr>
        <a:lstStyle/>
        <a:p>
          <a:pPr marL="0" lvl="0" indent="0" algn="ctr" defTabSz="1422400">
            <a:lnSpc>
              <a:spcPct val="90000"/>
            </a:lnSpc>
            <a:spcBef>
              <a:spcPct val="0"/>
            </a:spcBef>
            <a:spcAft>
              <a:spcPct val="35000"/>
            </a:spcAft>
            <a:buNone/>
          </a:pPr>
          <a:r>
            <a:rPr lang="de-DE" sz="3200" kern="1200" dirty="0">
              <a:latin typeface="Segoe UI" panose="020B0502040204020203" pitchFamily="34" charset="0"/>
              <a:cs typeface="Segoe UI" panose="020B0502040204020203" pitchFamily="34" charset="0"/>
            </a:rPr>
            <a:t>7</a:t>
          </a:r>
        </a:p>
      </dsp:txBody>
      <dsp:txXfrm>
        <a:off x="0" y="276"/>
        <a:ext cx="2306601" cy="565866"/>
      </dsp:txXfrm>
    </dsp:sp>
    <dsp:sp modelId="{18823EC4-C27B-4E70-94E5-F366FE2084E8}">
      <dsp:nvSpPr>
        <dsp:cNvPr id="0" name=""/>
        <dsp:cNvSpPr/>
      </dsp:nvSpPr>
      <dsp:spPr>
        <a:xfrm>
          <a:off x="2306601" y="276"/>
          <a:ext cx="6919805" cy="565866"/>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0366" tIns="254000" rIns="140366" bIns="254000" numCol="1" spcCol="1270" anchor="ctr" anchorCtr="0">
          <a:noAutofit/>
        </a:bodyPr>
        <a:lstStyle/>
        <a:p>
          <a:pPr marL="0" lvl="0" indent="0" algn="l" defTabSz="889000">
            <a:lnSpc>
              <a:spcPct val="90000"/>
            </a:lnSpc>
            <a:spcBef>
              <a:spcPct val="0"/>
            </a:spcBef>
            <a:spcAft>
              <a:spcPct val="35000"/>
            </a:spcAft>
            <a:buNone/>
          </a:pPr>
          <a:r>
            <a:rPr lang="de-DE" sz="2000" kern="1200" dirty="0">
              <a:latin typeface="Segoe UI" panose="020B0502040204020203" pitchFamily="34" charset="0"/>
              <a:cs typeface="Segoe UI" panose="020B0502040204020203" pitchFamily="34" charset="0"/>
            </a:rPr>
            <a:t>Regelmäßige Bewertung und Aktualisierung</a:t>
          </a:r>
        </a:p>
      </dsp:txBody>
      <dsp:txXfrm>
        <a:off x="2306601" y="276"/>
        <a:ext cx="6919805" cy="565866"/>
      </dsp:txXfrm>
    </dsp:sp>
  </dsp:spTree>
</dsp:drawing>
</file>

<file path=ppt/diagrams/layout1.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E9EFCCE2-35BF-40FA-88CB-CF63EAD0C2FB}"/>
              </a:ext>
            </a:extLst>
          </p:cNvPr>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de-DE"/>
          </a:p>
        </p:txBody>
      </p:sp>
      <p:sp>
        <p:nvSpPr>
          <p:cNvPr id="3" name="Datumsplatzhalter 2">
            <a:extLst>
              <a:ext uri="{FF2B5EF4-FFF2-40B4-BE49-F238E27FC236}">
                <a16:creationId xmlns:a16="http://schemas.microsoft.com/office/drawing/2014/main" id="{DF26B182-EA85-47DD-9889-124EF16D21B6}"/>
              </a:ext>
            </a:extLst>
          </p:cNvPr>
          <p:cNvSpPr>
            <a:spLocks noGrp="1"/>
          </p:cNvSpPr>
          <p:nvPr>
            <p:ph type="dt" sz="quarter" idx="1"/>
          </p:nvPr>
        </p:nvSpPr>
        <p:spPr>
          <a:xfrm>
            <a:off x="4023992" y="0"/>
            <a:ext cx="3078427" cy="513508"/>
          </a:xfrm>
          <a:prstGeom prst="rect">
            <a:avLst/>
          </a:prstGeom>
        </p:spPr>
        <p:txBody>
          <a:bodyPr vert="horz" lIns="99075" tIns="49538" rIns="99075" bIns="49538" rtlCol="0"/>
          <a:lstStyle>
            <a:lvl1pPr algn="r">
              <a:defRPr sz="1300"/>
            </a:lvl1pPr>
          </a:lstStyle>
          <a:p>
            <a:fld id="{D24BBA4A-7373-4E0F-8339-14E0F8613726}" type="datetimeFigureOut">
              <a:rPr lang="de-DE" smtClean="0"/>
              <a:t>17.06.2020</a:t>
            </a:fld>
            <a:endParaRPr lang="de-DE"/>
          </a:p>
        </p:txBody>
      </p:sp>
      <p:sp>
        <p:nvSpPr>
          <p:cNvPr id="4" name="Fußzeilenplatzhalter 3">
            <a:extLst>
              <a:ext uri="{FF2B5EF4-FFF2-40B4-BE49-F238E27FC236}">
                <a16:creationId xmlns:a16="http://schemas.microsoft.com/office/drawing/2014/main" id="{7D33815B-53DA-4E5D-AD0E-441BA5DF911E}"/>
              </a:ext>
            </a:extLst>
          </p:cNvPr>
          <p:cNvSpPr>
            <a:spLocks noGrp="1"/>
          </p:cNvSpPr>
          <p:nvPr>
            <p:ph type="ftr" sz="quarter" idx="2"/>
          </p:nvPr>
        </p:nvSpPr>
        <p:spPr>
          <a:xfrm>
            <a:off x="0" y="9721107"/>
            <a:ext cx="3078427" cy="513507"/>
          </a:xfrm>
          <a:prstGeom prst="rect">
            <a:avLst/>
          </a:prstGeom>
        </p:spPr>
        <p:txBody>
          <a:bodyPr vert="horz" lIns="99075" tIns="49538" rIns="99075" bIns="49538" rtlCol="0" anchor="b"/>
          <a:lstStyle>
            <a:lvl1pPr algn="l">
              <a:defRPr sz="1300"/>
            </a:lvl1pPr>
          </a:lstStyle>
          <a:p>
            <a:endParaRPr lang="de-DE"/>
          </a:p>
        </p:txBody>
      </p:sp>
      <p:sp>
        <p:nvSpPr>
          <p:cNvPr id="5" name="Foliennummernplatzhalter 4">
            <a:extLst>
              <a:ext uri="{FF2B5EF4-FFF2-40B4-BE49-F238E27FC236}">
                <a16:creationId xmlns:a16="http://schemas.microsoft.com/office/drawing/2014/main" id="{241C6EC1-4236-4A31-B0C3-18EFF627DAD1}"/>
              </a:ext>
            </a:extLst>
          </p:cNvPr>
          <p:cNvSpPr>
            <a:spLocks noGrp="1"/>
          </p:cNvSpPr>
          <p:nvPr>
            <p:ph type="sldNum" sz="quarter" idx="3"/>
          </p:nvPr>
        </p:nvSpPr>
        <p:spPr>
          <a:xfrm>
            <a:off x="4023992" y="9721107"/>
            <a:ext cx="3078427" cy="513507"/>
          </a:xfrm>
          <a:prstGeom prst="rect">
            <a:avLst/>
          </a:prstGeom>
        </p:spPr>
        <p:txBody>
          <a:bodyPr vert="horz" lIns="99075" tIns="49538" rIns="99075" bIns="49538" rtlCol="0" anchor="b"/>
          <a:lstStyle>
            <a:lvl1pPr algn="r">
              <a:defRPr sz="1300"/>
            </a:lvl1pPr>
          </a:lstStyle>
          <a:p>
            <a:fld id="{AD66251D-C898-49E4-A326-7095CADB93F3}" type="slidenum">
              <a:rPr lang="de-DE" smtClean="0"/>
              <a:t>‹Nr.›</a:t>
            </a:fld>
            <a:endParaRPr lang="de-DE"/>
          </a:p>
        </p:txBody>
      </p:sp>
    </p:spTree>
    <p:extLst>
      <p:ext uri="{BB962C8B-B14F-4D97-AF65-F5344CB8AC3E}">
        <p14:creationId xmlns:p14="http://schemas.microsoft.com/office/powerpoint/2010/main" val="13712012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de-DE"/>
          </a:p>
        </p:txBody>
      </p:sp>
      <p:sp>
        <p:nvSpPr>
          <p:cNvPr id="3" name="Datumsplatzhalt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EC6ACD36-DF7D-4C6B-B326-C0F4AA3B54C5}" type="datetimeFigureOut">
              <a:rPr lang="de-DE" smtClean="0"/>
              <a:t>17.06.2020</a:t>
            </a:fld>
            <a:endParaRPr lang="de-DE"/>
          </a:p>
        </p:txBody>
      </p:sp>
      <p:sp>
        <p:nvSpPr>
          <p:cNvPr id="4" name="Folienbildplatzhalt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de-DE"/>
          </a:p>
        </p:txBody>
      </p:sp>
      <p:sp>
        <p:nvSpPr>
          <p:cNvPr id="5" name="Notizenplatzhalt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de-DE"/>
          </a:p>
        </p:txBody>
      </p:sp>
      <p:sp>
        <p:nvSpPr>
          <p:cNvPr id="7" name="Foliennummernplatzhalt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5BDD8C54-6C91-45EB-80F3-34E71B846566}" type="slidenum">
              <a:rPr lang="de-DE" smtClean="0"/>
              <a:t>‹Nr.›</a:t>
            </a:fld>
            <a:endParaRPr lang="de-DE"/>
          </a:p>
        </p:txBody>
      </p:sp>
    </p:spTree>
    <p:extLst>
      <p:ext uri="{BB962C8B-B14F-4D97-AF65-F5344CB8AC3E}">
        <p14:creationId xmlns:p14="http://schemas.microsoft.com/office/powerpoint/2010/main" val="2498225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Willkommen bei Prozesse, Daten, Analysen und Projekte – kurz PDAP. PDAP ist das Dach unter dem wir seit 1983 die verschiedenen Bereiche der Qualitätssicherung mit dem Schwerpunkt Fertigung zusammengefasst haben. Sie sehen schon, heute geht es um Gefahren und potentielle Risiken. Wie Sie dem Thema Betriebssicherheit im Rahmen einer Gefährdungsbeurteilung begegnen und deren Ergebnisse in einer Risikoanalyse beurteilen, soll der heutige Vortrag zeigen, anhand der browserbasierten PDAP-Lösung zum GBU-Management.</a:t>
            </a:r>
          </a:p>
        </p:txBody>
      </p:sp>
      <p:sp>
        <p:nvSpPr>
          <p:cNvPr id="4" name="Foliennummernplatzhalter 3"/>
          <p:cNvSpPr>
            <a:spLocks noGrp="1"/>
          </p:cNvSpPr>
          <p:nvPr>
            <p:ph type="sldNum" sz="quarter" idx="5"/>
          </p:nvPr>
        </p:nvSpPr>
        <p:spPr/>
        <p:txBody>
          <a:bodyPr/>
          <a:lstStyle/>
          <a:p>
            <a:fld id="{5BDD8C54-6C91-45EB-80F3-34E71B846566}" type="slidenum">
              <a:rPr lang="de-DE" smtClean="0"/>
              <a:t>1</a:t>
            </a:fld>
            <a:endParaRPr lang="de-DE"/>
          </a:p>
        </p:txBody>
      </p:sp>
    </p:spTree>
    <p:extLst>
      <p:ext uri="{BB962C8B-B14F-4D97-AF65-F5344CB8AC3E}">
        <p14:creationId xmlns:p14="http://schemas.microsoft.com/office/powerpoint/2010/main" val="2778342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Ein besonderes Highlight stellt die Möglichkeit dar, dass Sie die Risikomatrix auf die relevanten Vorgänge filtern können. Sie können also z.B. zunächst nur die hohen Risiken anzeigen lassen, da deren Analyse und Maßnahmenverfolgung am vorrangigsten ist.</a:t>
            </a:r>
          </a:p>
        </p:txBody>
      </p:sp>
      <p:sp>
        <p:nvSpPr>
          <p:cNvPr id="4" name="Foliennummernplatzhalter 3"/>
          <p:cNvSpPr>
            <a:spLocks noGrp="1"/>
          </p:cNvSpPr>
          <p:nvPr>
            <p:ph type="sldNum" sz="quarter" idx="5"/>
          </p:nvPr>
        </p:nvSpPr>
        <p:spPr/>
        <p:txBody>
          <a:bodyPr/>
          <a:lstStyle/>
          <a:p>
            <a:fld id="{5BDD8C54-6C91-45EB-80F3-34E71B846566}" type="slidenum">
              <a:rPr lang="de-DE" smtClean="0"/>
              <a:t>10</a:t>
            </a:fld>
            <a:endParaRPr lang="de-DE"/>
          </a:p>
        </p:txBody>
      </p:sp>
    </p:spTree>
    <p:extLst>
      <p:ext uri="{BB962C8B-B14F-4D97-AF65-F5344CB8AC3E}">
        <p14:creationId xmlns:p14="http://schemas.microsoft.com/office/powerpoint/2010/main" val="4109513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Die Liste der offenen Maßnahmen zeigt Ihnen die Maßnahmenliste auf Abteilungsebene, genauso wie auf Personenebene. Beim Start der Anzeige wird automatisch die persönliche Maßnahmenliste dargestellt. Über den automatischen Erinnerungsdienst erhält jeder Bearbeiter seine persönliche Aufgabenagenda.</a:t>
            </a:r>
          </a:p>
        </p:txBody>
      </p:sp>
      <p:sp>
        <p:nvSpPr>
          <p:cNvPr id="4" name="Foliennummernplatzhalter 3"/>
          <p:cNvSpPr>
            <a:spLocks noGrp="1"/>
          </p:cNvSpPr>
          <p:nvPr>
            <p:ph type="sldNum" sz="quarter" idx="5"/>
          </p:nvPr>
        </p:nvSpPr>
        <p:spPr/>
        <p:txBody>
          <a:bodyPr/>
          <a:lstStyle/>
          <a:p>
            <a:fld id="{5BDD8C54-6C91-45EB-80F3-34E71B846566}" type="slidenum">
              <a:rPr lang="de-DE" smtClean="0"/>
              <a:t>11</a:t>
            </a:fld>
            <a:endParaRPr lang="de-DE"/>
          </a:p>
        </p:txBody>
      </p:sp>
    </p:spTree>
    <p:extLst>
      <p:ext uri="{BB962C8B-B14F-4D97-AF65-F5344CB8AC3E}">
        <p14:creationId xmlns:p14="http://schemas.microsoft.com/office/powerpoint/2010/main" val="41451123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Sie wollen mehr wissen. Wir zeigen Ihnen mehr – unter www.pdap.de oder gerne in einer persönlichen Vorstellung der Lösung.</a:t>
            </a:r>
          </a:p>
        </p:txBody>
      </p:sp>
      <p:sp>
        <p:nvSpPr>
          <p:cNvPr id="4" name="Foliennummernplatzhalter 3"/>
          <p:cNvSpPr>
            <a:spLocks noGrp="1"/>
          </p:cNvSpPr>
          <p:nvPr>
            <p:ph type="sldNum" sz="quarter" idx="5"/>
          </p:nvPr>
        </p:nvSpPr>
        <p:spPr/>
        <p:txBody>
          <a:bodyPr/>
          <a:lstStyle/>
          <a:p>
            <a:fld id="{5BDD8C54-6C91-45EB-80F3-34E71B846566}" type="slidenum">
              <a:rPr lang="de-DE" smtClean="0"/>
              <a:t>12</a:t>
            </a:fld>
            <a:endParaRPr lang="de-DE"/>
          </a:p>
        </p:txBody>
      </p:sp>
    </p:spTree>
    <p:extLst>
      <p:ext uri="{BB962C8B-B14F-4D97-AF65-F5344CB8AC3E}">
        <p14:creationId xmlns:p14="http://schemas.microsoft.com/office/powerpoint/2010/main" val="3608404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Startseite ist der zentrale Einstiegspunkt. Hier haben Sie den Überblick über Struktur und Vorgehensweise und Sie können direkt zu den einzelnen Aktionen wechseln.</a:t>
            </a:r>
          </a:p>
        </p:txBody>
      </p:sp>
      <p:sp>
        <p:nvSpPr>
          <p:cNvPr id="4" name="Foliennummernplatzhalter 3"/>
          <p:cNvSpPr>
            <a:spLocks noGrp="1"/>
          </p:cNvSpPr>
          <p:nvPr>
            <p:ph type="sldNum" sz="quarter" idx="5"/>
          </p:nvPr>
        </p:nvSpPr>
        <p:spPr/>
        <p:txBody>
          <a:bodyPr/>
          <a:lstStyle/>
          <a:p>
            <a:fld id="{5BDD8C54-6C91-45EB-80F3-34E71B846566}" type="slidenum">
              <a:rPr lang="de-DE" smtClean="0"/>
              <a:t>2</a:t>
            </a:fld>
            <a:endParaRPr lang="de-DE"/>
          </a:p>
        </p:txBody>
      </p:sp>
    </p:spTree>
    <p:extLst>
      <p:ext uri="{BB962C8B-B14F-4D97-AF65-F5344CB8AC3E}">
        <p14:creationId xmlns:p14="http://schemas.microsoft.com/office/powerpoint/2010/main" val="3630029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Das PDAP GBU-Management bietet ein strukturiertes Vorgehen zur Verwaltung von abteilungsbezogenen Gefährdungsbeurteilungen und der Berichterstellung, mit angeschlossener Risikoanalyse. Die lebendigen Berichte erscheinen so am Bildschirm wie sie auch ausgedruckt werden. Dabei heißt ausdrucken natürlich auch digital, also papierlos als PDF-Dokument. Die digitale Signatur ermöglicht die Bestätigung der GBUs ohne physikalische Unterschrift auf einem gedruckten Blatt Papier.</a:t>
            </a:r>
          </a:p>
        </p:txBody>
      </p:sp>
      <p:sp>
        <p:nvSpPr>
          <p:cNvPr id="4" name="Foliennummernplatzhalter 3"/>
          <p:cNvSpPr>
            <a:spLocks noGrp="1"/>
          </p:cNvSpPr>
          <p:nvPr>
            <p:ph type="sldNum" sz="quarter" idx="5"/>
          </p:nvPr>
        </p:nvSpPr>
        <p:spPr/>
        <p:txBody>
          <a:bodyPr/>
          <a:lstStyle/>
          <a:p>
            <a:fld id="{5BDD8C54-6C91-45EB-80F3-34E71B846566}" type="slidenum">
              <a:rPr lang="de-DE" smtClean="0"/>
              <a:t>3</a:t>
            </a:fld>
            <a:endParaRPr lang="de-DE"/>
          </a:p>
        </p:txBody>
      </p:sp>
    </p:spTree>
    <p:extLst>
      <p:ext uri="{BB962C8B-B14F-4D97-AF65-F5344CB8AC3E}">
        <p14:creationId xmlns:p14="http://schemas.microsoft.com/office/powerpoint/2010/main" val="1200401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Beginnen wir mit dem ersten Schritt - der Abteilungsliste. Es werden automatisch alle aktiven Abteilungen bzw. Bereiche aus PDAP angezeigt, die einen Abteilungsleiter haben. Der Abteilungsleiter ist automatisch immer der Verantwortliche für die GBUs der Abteilung. Bei Bedarf lassen sich die Abteilungen auch nach einer bestimmten Begrifflichkeit filtern.</a:t>
            </a:r>
          </a:p>
        </p:txBody>
      </p:sp>
      <p:sp>
        <p:nvSpPr>
          <p:cNvPr id="4" name="Foliennummernplatzhalter 3"/>
          <p:cNvSpPr>
            <a:spLocks noGrp="1"/>
          </p:cNvSpPr>
          <p:nvPr>
            <p:ph type="sldNum" sz="quarter" idx="5"/>
          </p:nvPr>
        </p:nvSpPr>
        <p:spPr/>
        <p:txBody>
          <a:bodyPr/>
          <a:lstStyle/>
          <a:p>
            <a:fld id="{5BDD8C54-6C91-45EB-80F3-34E71B846566}" type="slidenum">
              <a:rPr lang="de-DE" smtClean="0"/>
              <a:t>4</a:t>
            </a:fld>
            <a:endParaRPr lang="de-DE"/>
          </a:p>
        </p:txBody>
      </p:sp>
    </p:spTree>
    <p:extLst>
      <p:ext uri="{BB962C8B-B14F-4D97-AF65-F5344CB8AC3E}">
        <p14:creationId xmlns:p14="http://schemas.microsoft.com/office/powerpoint/2010/main" val="4206845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Tragen Sie die Basisinformationen der GBU ein. Legen Sie die Bezeichnung fest und das Datum. Wählen Sie aus, welche mitgeltenden Unterlagen beizufügen sind. Sie können dann den Anlagenordner nutzen um zusätzliche Unterlagen wie z.B. PDF-Dokumente zu Richtlinien und Verfahrensanweisungen im Portal hochzuladen und zentral zur GBU zu speichern.</a:t>
            </a:r>
          </a:p>
        </p:txBody>
      </p:sp>
      <p:sp>
        <p:nvSpPr>
          <p:cNvPr id="4" name="Foliennummernplatzhalter 3"/>
          <p:cNvSpPr>
            <a:spLocks noGrp="1"/>
          </p:cNvSpPr>
          <p:nvPr>
            <p:ph type="sldNum" sz="quarter" idx="5"/>
          </p:nvPr>
        </p:nvSpPr>
        <p:spPr/>
        <p:txBody>
          <a:bodyPr/>
          <a:lstStyle/>
          <a:p>
            <a:fld id="{5BDD8C54-6C91-45EB-80F3-34E71B846566}" type="slidenum">
              <a:rPr lang="de-DE" smtClean="0"/>
              <a:t>5</a:t>
            </a:fld>
            <a:endParaRPr lang="de-DE"/>
          </a:p>
        </p:txBody>
      </p:sp>
    </p:spTree>
    <p:extLst>
      <p:ext uri="{BB962C8B-B14F-4D97-AF65-F5344CB8AC3E}">
        <p14:creationId xmlns:p14="http://schemas.microsoft.com/office/powerpoint/2010/main" val="1485741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Geben Sie die Informationen zur Gefährdung ein. Beschreiben Sie welche rechtlichen Anforderungen gelten. Beschreiben Sie die Gefährdung, sowie die Schutzziele und legen Sie fest, ob ein Handlungsbedarf besteht. Bei festgestelltem Handlungsbedarf steht Ihnen dann die Maßnahmenliste zur Verfügung und Sie können zu diesem Schutzziel eine Maßnahme hinterlegen, einen Verantwortlichen eintragen und einen Termin bestimmen. Im Hinblick auf die Risikoanalyse ist es wichtig, dass Sie die Eintrittswahrscheinlichkeit und das Schadensausmaß bewerten. Aus deren Kombination ergibt sich dann das Risiko, das vom System dann zwischen leicht, mittel oder hoch eingestuft wird. Dazu kommen wir später.</a:t>
            </a:r>
          </a:p>
        </p:txBody>
      </p:sp>
      <p:sp>
        <p:nvSpPr>
          <p:cNvPr id="4" name="Foliennummernplatzhalter 3"/>
          <p:cNvSpPr>
            <a:spLocks noGrp="1"/>
          </p:cNvSpPr>
          <p:nvPr>
            <p:ph type="sldNum" sz="quarter" idx="5"/>
          </p:nvPr>
        </p:nvSpPr>
        <p:spPr/>
        <p:txBody>
          <a:bodyPr/>
          <a:lstStyle/>
          <a:p>
            <a:fld id="{5BDD8C54-6C91-45EB-80F3-34E71B846566}" type="slidenum">
              <a:rPr lang="de-DE" smtClean="0"/>
              <a:t>6</a:t>
            </a:fld>
            <a:endParaRPr lang="de-DE"/>
          </a:p>
        </p:txBody>
      </p:sp>
    </p:spTree>
    <p:extLst>
      <p:ext uri="{BB962C8B-B14F-4D97-AF65-F5344CB8AC3E}">
        <p14:creationId xmlns:p14="http://schemas.microsoft.com/office/powerpoint/2010/main" val="2372210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Zu den Gefährdungen und Schutzzielen, zu denen Sie einen Handlungsbedarf feststellen, können Sie eine Maßnahme eintragen und den Termin festlegen. Die Verantwortlichkeit bestimmen Sie aus der Abteilung. Wenn eine Maßnahme abgeschlossen wurde, dokumentieren Sie deren Wirksamkeit. Das ist für die kontinuierliche Verbesserung interessant, wenn Sie im Rahmen des PDCA-Zyklus, z.B. die wirksamen von den unwirksamen Maßnahmen trennen wollen. Zur Bestätigung der Maßnahmenliste können Sie eine digitale Unterschrift anwenden, sodass Sie dieses Dokument nicht mehr ausdrucken müssen, um es zu unterschreiben. *) PDCA - Plan, Do, Check, Act</a:t>
            </a:r>
          </a:p>
        </p:txBody>
      </p:sp>
      <p:sp>
        <p:nvSpPr>
          <p:cNvPr id="4" name="Foliennummernplatzhalter 3"/>
          <p:cNvSpPr>
            <a:spLocks noGrp="1"/>
          </p:cNvSpPr>
          <p:nvPr>
            <p:ph type="sldNum" sz="quarter" idx="5"/>
          </p:nvPr>
        </p:nvSpPr>
        <p:spPr/>
        <p:txBody>
          <a:bodyPr/>
          <a:lstStyle/>
          <a:p>
            <a:fld id="{5BDD8C54-6C91-45EB-80F3-34E71B846566}" type="slidenum">
              <a:rPr lang="de-DE" smtClean="0"/>
              <a:t>7</a:t>
            </a:fld>
            <a:endParaRPr lang="de-DE"/>
          </a:p>
        </p:txBody>
      </p:sp>
    </p:spTree>
    <p:extLst>
      <p:ext uri="{BB962C8B-B14F-4D97-AF65-F5344CB8AC3E}">
        <p14:creationId xmlns:p14="http://schemas.microsoft.com/office/powerpoint/2010/main" val="3929604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Für die Nachhaltigkeit der Risikoanalyse ist die Einstellung der Risikobereiche wichtig, da hierrüber die Risikokennzahlen bei den einzelnen Gefährdungen ermittelt werden. Die Risikokennzahl ergibt sich jeweils aus dem angegebenen Schadensausmaß und der Eintrittswahrscheinlichkeit. Im Gegensatz zur Risikoprioritätszahl bei der FMEA wird hier nicht das Produkt gebildet, sondern es wird der Schnittpunkt der Achsen in der Risikomatrix ermittelt und die dort angegebene Risikokennzahl ergibt das Ergebnis. </a:t>
            </a:r>
            <a:r>
              <a:rPr lang="de-DE" sz="1200" kern="1200">
                <a:solidFill>
                  <a:schemeClr val="tx1"/>
                </a:solidFill>
                <a:effectLst/>
                <a:latin typeface="+mn-lt"/>
                <a:ea typeface="+mn-ea"/>
                <a:cs typeface="+mn-cs"/>
              </a:rPr>
              <a:t>Die Risikokennzahl geht von 1, mit grüner Farbe für die Kennzeichnung der geringen Risiken, über 2, mit gelber Kennzeichnung für die mittleren und 3, mit roter Kennzeichnung für die hohen Risiken.</a:t>
            </a:r>
          </a:p>
        </p:txBody>
      </p:sp>
      <p:sp>
        <p:nvSpPr>
          <p:cNvPr id="4" name="Foliennummernplatzhalter 3"/>
          <p:cNvSpPr>
            <a:spLocks noGrp="1"/>
          </p:cNvSpPr>
          <p:nvPr>
            <p:ph type="sldNum" sz="quarter" idx="5"/>
          </p:nvPr>
        </p:nvSpPr>
        <p:spPr/>
        <p:txBody>
          <a:bodyPr/>
          <a:lstStyle/>
          <a:p>
            <a:fld id="{5BDD8C54-6C91-45EB-80F3-34E71B846566}" type="slidenum">
              <a:rPr lang="de-DE" smtClean="0"/>
              <a:t>8</a:t>
            </a:fld>
            <a:endParaRPr lang="de-DE"/>
          </a:p>
        </p:txBody>
      </p:sp>
    </p:spTree>
    <p:extLst>
      <p:ext uri="{BB962C8B-B14F-4D97-AF65-F5344CB8AC3E}">
        <p14:creationId xmlns:p14="http://schemas.microsoft.com/office/powerpoint/2010/main" val="31836074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Bei der Risikoanalyse werden die Häufigkeiten der aufgetretenen Risiken in den einzelnen Bereichen dargestellt. In der darunter angezeigten Auflistung werden abteilungsbezogen die zugrundeliegenden Vorgänge aufgeführt, in die Sie bei Bedarf dann auch direkt per Hyperlink wechseln können.</a:t>
            </a:r>
          </a:p>
        </p:txBody>
      </p:sp>
      <p:sp>
        <p:nvSpPr>
          <p:cNvPr id="4" name="Foliennummernplatzhalter 3"/>
          <p:cNvSpPr>
            <a:spLocks noGrp="1"/>
          </p:cNvSpPr>
          <p:nvPr>
            <p:ph type="sldNum" sz="quarter" idx="5"/>
          </p:nvPr>
        </p:nvSpPr>
        <p:spPr/>
        <p:txBody>
          <a:bodyPr/>
          <a:lstStyle/>
          <a:p>
            <a:fld id="{5BDD8C54-6C91-45EB-80F3-34E71B846566}" type="slidenum">
              <a:rPr lang="de-DE" smtClean="0"/>
              <a:t>9</a:t>
            </a:fld>
            <a:endParaRPr lang="de-DE"/>
          </a:p>
        </p:txBody>
      </p:sp>
    </p:spTree>
    <p:extLst>
      <p:ext uri="{BB962C8B-B14F-4D97-AF65-F5344CB8AC3E}">
        <p14:creationId xmlns:p14="http://schemas.microsoft.com/office/powerpoint/2010/main" val="1968576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1EC0A2-1155-4A30-876E-70E56DEF3B88}"/>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FBCDDC33-D76F-45A7-B8F7-7D2B8C8F3A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B89427F8-AFAB-4588-A97F-081C49E5A006}"/>
              </a:ext>
            </a:extLst>
          </p:cNvPr>
          <p:cNvSpPr>
            <a:spLocks noGrp="1"/>
          </p:cNvSpPr>
          <p:nvPr>
            <p:ph type="dt" sz="half" idx="10"/>
          </p:nvPr>
        </p:nvSpPr>
        <p:spPr/>
        <p:txBody>
          <a:bodyPr/>
          <a:lstStyle/>
          <a:p>
            <a:fld id="{A869271A-3D3A-4E31-9E66-73BF162F0FE0}" type="datetimeFigureOut">
              <a:rPr lang="de-DE" smtClean="0"/>
              <a:t>17.06.2020</a:t>
            </a:fld>
            <a:endParaRPr lang="de-DE"/>
          </a:p>
        </p:txBody>
      </p:sp>
      <p:sp>
        <p:nvSpPr>
          <p:cNvPr id="5" name="Fußzeilenplatzhalter 4">
            <a:extLst>
              <a:ext uri="{FF2B5EF4-FFF2-40B4-BE49-F238E27FC236}">
                <a16:creationId xmlns:a16="http://schemas.microsoft.com/office/drawing/2014/main" id="{6F095143-52E4-4DCE-A652-24288E1D1C9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2A6876C-71EC-46D1-8918-876F7167D270}"/>
              </a:ext>
            </a:extLst>
          </p:cNvPr>
          <p:cNvSpPr>
            <a:spLocks noGrp="1"/>
          </p:cNvSpPr>
          <p:nvPr>
            <p:ph type="sldNum" sz="quarter" idx="12"/>
          </p:nvPr>
        </p:nvSpPr>
        <p:spPr/>
        <p:txBody>
          <a:bodyPr/>
          <a:lstStyle/>
          <a:p>
            <a:fld id="{8AB69191-FB01-4DE7-B7E0-B28D2906448F}" type="slidenum">
              <a:rPr lang="de-DE" smtClean="0"/>
              <a:t>‹Nr.›</a:t>
            </a:fld>
            <a:endParaRPr lang="de-DE"/>
          </a:p>
        </p:txBody>
      </p:sp>
    </p:spTree>
    <p:extLst>
      <p:ext uri="{BB962C8B-B14F-4D97-AF65-F5344CB8AC3E}">
        <p14:creationId xmlns:p14="http://schemas.microsoft.com/office/powerpoint/2010/main" val="4108924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4DEECD-66D1-47D7-84E4-5BC890697CBA}"/>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F75213F7-DC77-4489-BBDC-F92F34AB9D34}"/>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83CF24B-2FAB-43EB-9073-D309BB46DB60}"/>
              </a:ext>
            </a:extLst>
          </p:cNvPr>
          <p:cNvSpPr>
            <a:spLocks noGrp="1"/>
          </p:cNvSpPr>
          <p:nvPr>
            <p:ph type="dt" sz="half" idx="10"/>
          </p:nvPr>
        </p:nvSpPr>
        <p:spPr/>
        <p:txBody>
          <a:bodyPr/>
          <a:lstStyle/>
          <a:p>
            <a:fld id="{A869271A-3D3A-4E31-9E66-73BF162F0FE0}" type="datetimeFigureOut">
              <a:rPr lang="de-DE" smtClean="0"/>
              <a:t>17.06.2020</a:t>
            </a:fld>
            <a:endParaRPr lang="de-DE"/>
          </a:p>
        </p:txBody>
      </p:sp>
      <p:sp>
        <p:nvSpPr>
          <p:cNvPr id="5" name="Fußzeilenplatzhalter 4">
            <a:extLst>
              <a:ext uri="{FF2B5EF4-FFF2-40B4-BE49-F238E27FC236}">
                <a16:creationId xmlns:a16="http://schemas.microsoft.com/office/drawing/2014/main" id="{3065AD31-21FB-474D-9284-182CAA6AD5B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B9A945F-4E61-4AEE-A3DB-DE72CB633F34}"/>
              </a:ext>
            </a:extLst>
          </p:cNvPr>
          <p:cNvSpPr>
            <a:spLocks noGrp="1"/>
          </p:cNvSpPr>
          <p:nvPr>
            <p:ph type="sldNum" sz="quarter" idx="12"/>
          </p:nvPr>
        </p:nvSpPr>
        <p:spPr/>
        <p:txBody>
          <a:bodyPr/>
          <a:lstStyle/>
          <a:p>
            <a:fld id="{8AB69191-FB01-4DE7-B7E0-B28D2906448F}" type="slidenum">
              <a:rPr lang="de-DE" smtClean="0"/>
              <a:t>‹Nr.›</a:t>
            </a:fld>
            <a:endParaRPr lang="de-DE"/>
          </a:p>
        </p:txBody>
      </p:sp>
    </p:spTree>
    <p:extLst>
      <p:ext uri="{BB962C8B-B14F-4D97-AF65-F5344CB8AC3E}">
        <p14:creationId xmlns:p14="http://schemas.microsoft.com/office/powerpoint/2010/main" val="484224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5CFE7ADD-4C0F-4FFC-933D-929110762E7D}"/>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B1413EF2-84C7-4E4F-9BB7-BA250429897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AE07F01D-4210-440E-8A0E-59B15EDD3437}"/>
              </a:ext>
            </a:extLst>
          </p:cNvPr>
          <p:cNvSpPr>
            <a:spLocks noGrp="1"/>
          </p:cNvSpPr>
          <p:nvPr>
            <p:ph type="dt" sz="half" idx="10"/>
          </p:nvPr>
        </p:nvSpPr>
        <p:spPr/>
        <p:txBody>
          <a:bodyPr/>
          <a:lstStyle/>
          <a:p>
            <a:fld id="{A869271A-3D3A-4E31-9E66-73BF162F0FE0}" type="datetimeFigureOut">
              <a:rPr lang="de-DE" smtClean="0"/>
              <a:t>17.06.2020</a:t>
            </a:fld>
            <a:endParaRPr lang="de-DE"/>
          </a:p>
        </p:txBody>
      </p:sp>
      <p:sp>
        <p:nvSpPr>
          <p:cNvPr id="5" name="Fußzeilenplatzhalter 4">
            <a:extLst>
              <a:ext uri="{FF2B5EF4-FFF2-40B4-BE49-F238E27FC236}">
                <a16:creationId xmlns:a16="http://schemas.microsoft.com/office/drawing/2014/main" id="{3A087166-8D86-4651-AD7D-A6F331AEFCAF}"/>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DCA964A-925A-4828-8665-6B00687A3ED8}"/>
              </a:ext>
            </a:extLst>
          </p:cNvPr>
          <p:cNvSpPr>
            <a:spLocks noGrp="1"/>
          </p:cNvSpPr>
          <p:nvPr>
            <p:ph type="sldNum" sz="quarter" idx="12"/>
          </p:nvPr>
        </p:nvSpPr>
        <p:spPr/>
        <p:txBody>
          <a:bodyPr/>
          <a:lstStyle/>
          <a:p>
            <a:fld id="{8AB69191-FB01-4DE7-B7E0-B28D2906448F}" type="slidenum">
              <a:rPr lang="de-DE" smtClean="0"/>
              <a:t>‹Nr.›</a:t>
            </a:fld>
            <a:endParaRPr lang="de-DE"/>
          </a:p>
        </p:txBody>
      </p:sp>
    </p:spTree>
    <p:extLst>
      <p:ext uri="{BB962C8B-B14F-4D97-AF65-F5344CB8AC3E}">
        <p14:creationId xmlns:p14="http://schemas.microsoft.com/office/powerpoint/2010/main" val="108817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6C655E-2183-4ACC-A36E-F633778777F3}"/>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AC342925-79B4-4018-B79E-A2850B58CE25}"/>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8AD8222-91C8-4879-B4DA-33EE2D0A7D16}"/>
              </a:ext>
            </a:extLst>
          </p:cNvPr>
          <p:cNvSpPr>
            <a:spLocks noGrp="1"/>
          </p:cNvSpPr>
          <p:nvPr>
            <p:ph type="dt" sz="half" idx="10"/>
          </p:nvPr>
        </p:nvSpPr>
        <p:spPr/>
        <p:txBody>
          <a:bodyPr/>
          <a:lstStyle/>
          <a:p>
            <a:fld id="{A869271A-3D3A-4E31-9E66-73BF162F0FE0}" type="datetimeFigureOut">
              <a:rPr lang="de-DE" smtClean="0"/>
              <a:t>17.06.2020</a:t>
            </a:fld>
            <a:endParaRPr lang="de-DE"/>
          </a:p>
        </p:txBody>
      </p:sp>
      <p:sp>
        <p:nvSpPr>
          <p:cNvPr id="5" name="Fußzeilenplatzhalter 4">
            <a:extLst>
              <a:ext uri="{FF2B5EF4-FFF2-40B4-BE49-F238E27FC236}">
                <a16:creationId xmlns:a16="http://schemas.microsoft.com/office/drawing/2014/main" id="{E8D4DA4F-B037-45B5-B242-1BF29C1464C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31D32BF-CBA1-449A-80DD-E8BED082A40C}"/>
              </a:ext>
            </a:extLst>
          </p:cNvPr>
          <p:cNvSpPr>
            <a:spLocks noGrp="1"/>
          </p:cNvSpPr>
          <p:nvPr>
            <p:ph type="sldNum" sz="quarter" idx="12"/>
          </p:nvPr>
        </p:nvSpPr>
        <p:spPr/>
        <p:txBody>
          <a:bodyPr/>
          <a:lstStyle/>
          <a:p>
            <a:fld id="{8AB69191-FB01-4DE7-B7E0-B28D2906448F}" type="slidenum">
              <a:rPr lang="de-DE" smtClean="0"/>
              <a:t>‹Nr.›</a:t>
            </a:fld>
            <a:endParaRPr lang="de-DE"/>
          </a:p>
        </p:txBody>
      </p:sp>
    </p:spTree>
    <p:extLst>
      <p:ext uri="{BB962C8B-B14F-4D97-AF65-F5344CB8AC3E}">
        <p14:creationId xmlns:p14="http://schemas.microsoft.com/office/powerpoint/2010/main" val="2862911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918B01-CD21-4923-A558-2949895EC2C0}"/>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6D48C6CC-9830-4011-B4D3-EA390BEC20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938EB90A-A8A5-4846-9ECC-C867F154C714}"/>
              </a:ext>
            </a:extLst>
          </p:cNvPr>
          <p:cNvSpPr>
            <a:spLocks noGrp="1"/>
          </p:cNvSpPr>
          <p:nvPr>
            <p:ph type="dt" sz="half" idx="10"/>
          </p:nvPr>
        </p:nvSpPr>
        <p:spPr/>
        <p:txBody>
          <a:bodyPr/>
          <a:lstStyle/>
          <a:p>
            <a:fld id="{A869271A-3D3A-4E31-9E66-73BF162F0FE0}" type="datetimeFigureOut">
              <a:rPr lang="de-DE" smtClean="0"/>
              <a:t>17.06.2020</a:t>
            </a:fld>
            <a:endParaRPr lang="de-DE"/>
          </a:p>
        </p:txBody>
      </p:sp>
      <p:sp>
        <p:nvSpPr>
          <p:cNvPr id="5" name="Fußzeilenplatzhalter 4">
            <a:extLst>
              <a:ext uri="{FF2B5EF4-FFF2-40B4-BE49-F238E27FC236}">
                <a16:creationId xmlns:a16="http://schemas.microsoft.com/office/drawing/2014/main" id="{8F5B3B38-A2A0-4693-97C7-3AF8D6F4FE1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7C7423E-0178-4E44-B56E-8909290CAE38}"/>
              </a:ext>
            </a:extLst>
          </p:cNvPr>
          <p:cNvSpPr>
            <a:spLocks noGrp="1"/>
          </p:cNvSpPr>
          <p:nvPr>
            <p:ph type="sldNum" sz="quarter" idx="12"/>
          </p:nvPr>
        </p:nvSpPr>
        <p:spPr/>
        <p:txBody>
          <a:bodyPr/>
          <a:lstStyle/>
          <a:p>
            <a:fld id="{8AB69191-FB01-4DE7-B7E0-B28D2906448F}" type="slidenum">
              <a:rPr lang="de-DE" smtClean="0"/>
              <a:t>‹Nr.›</a:t>
            </a:fld>
            <a:endParaRPr lang="de-DE"/>
          </a:p>
        </p:txBody>
      </p:sp>
    </p:spTree>
    <p:extLst>
      <p:ext uri="{BB962C8B-B14F-4D97-AF65-F5344CB8AC3E}">
        <p14:creationId xmlns:p14="http://schemas.microsoft.com/office/powerpoint/2010/main" val="1597537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766AC4-261E-4A17-BE0C-32F071356D24}"/>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97D1F4D3-5C3C-4601-8CA2-0FA4F47A2B0F}"/>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FE91395A-4BAF-452A-A289-0550868ECF03}"/>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733532E5-BCCB-48B6-911D-27822CB8895E}"/>
              </a:ext>
            </a:extLst>
          </p:cNvPr>
          <p:cNvSpPr>
            <a:spLocks noGrp="1"/>
          </p:cNvSpPr>
          <p:nvPr>
            <p:ph type="dt" sz="half" idx="10"/>
          </p:nvPr>
        </p:nvSpPr>
        <p:spPr/>
        <p:txBody>
          <a:bodyPr/>
          <a:lstStyle/>
          <a:p>
            <a:fld id="{A869271A-3D3A-4E31-9E66-73BF162F0FE0}" type="datetimeFigureOut">
              <a:rPr lang="de-DE" smtClean="0"/>
              <a:t>17.06.2020</a:t>
            </a:fld>
            <a:endParaRPr lang="de-DE"/>
          </a:p>
        </p:txBody>
      </p:sp>
      <p:sp>
        <p:nvSpPr>
          <p:cNvPr id="6" name="Fußzeilenplatzhalter 5">
            <a:extLst>
              <a:ext uri="{FF2B5EF4-FFF2-40B4-BE49-F238E27FC236}">
                <a16:creationId xmlns:a16="http://schemas.microsoft.com/office/drawing/2014/main" id="{5648D757-6976-4CBF-B502-64DCEBFDDEB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E1A4BB2C-CF7D-4269-BB68-02E1E291A7C5}"/>
              </a:ext>
            </a:extLst>
          </p:cNvPr>
          <p:cNvSpPr>
            <a:spLocks noGrp="1"/>
          </p:cNvSpPr>
          <p:nvPr>
            <p:ph type="sldNum" sz="quarter" idx="12"/>
          </p:nvPr>
        </p:nvSpPr>
        <p:spPr/>
        <p:txBody>
          <a:bodyPr/>
          <a:lstStyle/>
          <a:p>
            <a:fld id="{8AB69191-FB01-4DE7-B7E0-B28D2906448F}" type="slidenum">
              <a:rPr lang="de-DE" smtClean="0"/>
              <a:t>‹Nr.›</a:t>
            </a:fld>
            <a:endParaRPr lang="de-DE"/>
          </a:p>
        </p:txBody>
      </p:sp>
    </p:spTree>
    <p:extLst>
      <p:ext uri="{BB962C8B-B14F-4D97-AF65-F5344CB8AC3E}">
        <p14:creationId xmlns:p14="http://schemas.microsoft.com/office/powerpoint/2010/main" val="1267427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52FA83-F5B0-4423-9AE0-410EC2FF802E}"/>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E1DF373F-DB3B-4B0B-BF0D-8421F1EB5E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A9006C46-E5B7-467E-B6B6-DD86F887056C}"/>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A86DE6AC-A966-4E0F-A0FF-1B3AB32BF8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78FDD563-DE66-4988-87C3-ACEDFAC01293}"/>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4DC76942-4280-49B6-A248-710FCB0473F4}"/>
              </a:ext>
            </a:extLst>
          </p:cNvPr>
          <p:cNvSpPr>
            <a:spLocks noGrp="1"/>
          </p:cNvSpPr>
          <p:nvPr>
            <p:ph type="dt" sz="half" idx="10"/>
          </p:nvPr>
        </p:nvSpPr>
        <p:spPr/>
        <p:txBody>
          <a:bodyPr/>
          <a:lstStyle/>
          <a:p>
            <a:fld id="{A869271A-3D3A-4E31-9E66-73BF162F0FE0}" type="datetimeFigureOut">
              <a:rPr lang="de-DE" smtClean="0"/>
              <a:t>17.06.2020</a:t>
            </a:fld>
            <a:endParaRPr lang="de-DE"/>
          </a:p>
        </p:txBody>
      </p:sp>
      <p:sp>
        <p:nvSpPr>
          <p:cNvPr id="8" name="Fußzeilenplatzhalter 7">
            <a:extLst>
              <a:ext uri="{FF2B5EF4-FFF2-40B4-BE49-F238E27FC236}">
                <a16:creationId xmlns:a16="http://schemas.microsoft.com/office/drawing/2014/main" id="{D2CC0B3B-E291-4F6C-B8B4-A07F2634EB5D}"/>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09BBBC17-79BF-4F5A-8741-2A767A5EA312}"/>
              </a:ext>
            </a:extLst>
          </p:cNvPr>
          <p:cNvSpPr>
            <a:spLocks noGrp="1"/>
          </p:cNvSpPr>
          <p:nvPr>
            <p:ph type="sldNum" sz="quarter" idx="12"/>
          </p:nvPr>
        </p:nvSpPr>
        <p:spPr/>
        <p:txBody>
          <a:bodyPr/>
          <a:lstStyle/>
          <a:p>
            <a:fld id="{8AB69191-FB01-4DE7-B7E0-B28D2906448F}" type="slidenum">
              <a:rPr lang="de-DE" smtClean="0"/>
              <a:t>‹Nr.›</a:t>
            </a:fld>
            <a:endParaRPr lang="de-DE"/>
          </a:p>
        </p:txBody>
      </p:sp>
    </p:spTree>
    <p:extLst>
      <p:ext uri="{BB962C8B-B14F-4D97-AF65-F5344CB8AC3E}">
        <p14:creationId xmlns:p14="http://schemas.microsoft.com/office/powerpoint/2010/main" val="1933772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082DBB-2195-4B0E-AF08-8A80CF04622B}"/>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7CA93785-B47E-4953-9B4D-017DC093A014}"/>
              </a:ext>
            </a:extLst>
          </p:cNvPr>
          <p:cNvSpPr>
            <a:spLocks noGrp="1"/>
          </p:cNvSpPr>
          <p:nvPr>
            <p:ph type="dt" sz="half" idx="10"/>
          </p:nvPr>
        </p:nvSpPr>
        <p:spPr/>
        <p:txBody>
          <a:bodyPr/>
          <a:lstStyle/>
          <a:p>
            <a:fld id="{A869271A-3D3A-4E31-9E66-73BF162F0FE0}" type="datetimeFigureOut">
              <a:rPr lang="de-DE" smtClean="0"/>
              <a:t>17.06.2020</a:t>
            </a:fld>
            <a:endParaRPr lang="de-DE"/>
          </a:p>
        </p:txBody>
      </p:sp>
      <p:sp>
        <p:nvSpPr>
          <p:cNvPr id="4" name="Fußzeilenplatzhalter 3">
            <a:extLst>
              <a:ext uri="{FF2B5EF4-FFF2-40B4-BE49-F238E27FC236}">
                <a16:creationId xmlns:a16="http://schemas.microsoft.com/office/drawing/2014/main" id="{B9518408-7DDD-44EB-A8E8-3FB109D20CFE}"/>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5E543E34-8D13-45B2-9539-3765A30B49CC}"/>
              </a:ext>
            </a:extLst>
          </p:cNvPr>
          <p:cNvSpPr>
            <a:spLocks noGrp="1"/>
          </p:cNvSpPr>
          <p:nvPr>
            <p:ph type="sldNum" sz="quarter" idx="12"/>
          </p:nvPr>
        </p:nvSpPr>
        <p:spPr/>
        <p:txBody>
          <a:bodyPr/>
          <a:lstStyle/>
          <a:p>
            <a:fld id="{8AB69191-FB01-4DE7-B7E0-B28D2906448F}" type="slidenum">
              <a:rPr lang="de-DE" smtClean="0"/>
              <a:t>‹Nr.›</a:t>
            </a:fld>
            <a:endParaRPr lang="de-DE"/>
          </a:p>
        </p:txBody>
      </p:sp>
    </p:spTree>
    <p:extLst>
      <p:ext uri="{BB962C8B-B14F-4D97-AF65-F5344CB8AC3E}">
        <p14:creationId xmlns:p14="http://schemas.microsoft.com/office/powerpoint/2010/main" val="1054177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0E2DD7F-C598-4B7F-81D6-72ED912A1F89}"/>
              </a:ext>
            </a:extLst>
          </p:cNvPr>
          <p:cNvSpPr>
            <a:spLocks noGrp="1"/>
          </p:cNvSpPr>
          <p:nvPr>
            <p:ph type="dt" sz="half" idx="10"/>
          </p:nvPr>
        </p:nvSpPr>
        <p:spPr/>
        <p:txBody>
          <a:bodyPr/>
          <a:lstStyle/>
          <a:p>
            <a:fld id="{A869271A-3D3A-4E31-9E66-73BF162F0FE0}" type="datetimeFigureOut">
              <a:rPr lang="de-DE" smtClean="0"/>
              <a:t>17.06.2020</a:t>
            </a:fld>
            <a:endParaRPr lang="de-DE"/>
          </a:p>
        </p:txBody>
      </p:sp>
      <p:sp>
        <p:nvSpPr>
          <p:cNvPr id="3" name="Fußzeilenplatzhalter 2">
            <a:extLst>
              <a:ext uri="{FF2B5EF4-FFF2-40B4-BE49-F238E27FC236}">
                <a16:creationId xmlns:a16="http://schemas.microsoft.com/office/drawing/2014/main" id="{EC20894D-1B3B-4AAD-B986-CF4262839D37}"/>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E74D79CD-3D3E-461E-BEC3-39FEF8714FA4}"/>
              </a:ext>
            </a:extLst>
          </p:cNvPr>
          <p:cNvSpPr>
            <a:spLocks noGrp="1"/>
          </p:cNvSpPr>
          <p:nvPr>
            <p:ph type="sldNum" sz="quarter" idx="12"/>
          </p:nvPr>
        </p:nvSpPr>
        <p:spPr/>
        <p:txBody>
          <a:bodyPr/>
          <a:lstStyle/>
          <a:p>
            <a:fld id="{8AB69191-FB01-4DE7-B7E0-B28D2906448F}" type="slidenum">
              <a:rPr lang="de-DE" smtClean="0"/>
              <a:t>‹Nr.›</a:t>
            </a:fld>
            <a:endParaRPr lang="de-DE"/>
          </a:p>
        </p:txBody>
      </p:sp>
    </p:spTree>
    <p:extLst>
      <p:ext uri="{BB962C8B-B14F-4D97-AF65-F5344CB8AC3E}">
        <p14:creationId xmlns:p14="http://schemas.microsoft.com/office/powerpoint/2010/main" val="1725522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7FADF3-64A3-4684-BEDA-7AF49A56B53F}"/>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091CDD03-70B6-4E8D-855A-555CB28846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0CC94E25-E555-4415-9E09-145DAF77C0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EC460821-7BF8-423F-AB29-45409E06AE55}"/>
              </a:ext>
            </a:extLst>
          </p:cNvPr>
          <p:cNvSpPr>
            <a:spLocks noGrp="1"/>
          </p:cNvSpPr>
          <p:nvPr>
            <p:ph type="dt" sz="half" idx="10"/>
          </p:nvPr>
        </p:nvSpPr>
        <p:spPr/>
        <p:txBody>
          <a:bodyPr/>
          <a:lstStyle/>
          <a:p>
            <a:fld id="{A869271A-3D3A-4E31-9E66-73BF162F0FE0}" type="datetimeFigureOut">
              <a:rPr lang="de-DE" smtClean="0"/>
              <a:t>17.06.2020</a:t>
            </a:fld>
            <a:endParaRPr lang="de-DE"/>
          </a:p>
        </p:txBody>
      </p:sp>
      <p:sp>
        <p:nvSpPr>
          <p:cNvPr id="6" name="Fußzeilenplatzhalter 5">
            <a:extLst>
              <a:ext uri="{FF2B5EF4-FFF2-40B4-BE49-F238E27FC236}">
                <a16:creationId xmlns:a16="http://schemas.microsoft.com/office/drawing/2014/main" id="{D383B6C8-C089-438A-97A5-2D967F01536B}"/>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E0445E32-4C19-4218-84A5-176CBE957163}"/>
              </a:ext>
            </a:extLst>
          </p:cNvPr>
          <p:cNvSpPr>
            <a:spLocks noGrp="1"/>
          </p:cNvSpPr>
          <p:nvPr>
            <p:ph type="sldNum" sz="quarter" idx="12"/>
          </p:nvPr>
        </p:nvSpPr>
        <p:spPr/>
        <p:txBody>
          <a:bodyPr/>
          <a:lstStyle/>
          <a:p>
            <a:fld id="{8AB69191-FB01-4DE7-B7E0-B28D2906448F}" type="slidenum">
              <a:rPr lang="de-DE" smtClean="0"/>
              <a:t>‹Nr.›</a:t>
            </a:fld>
            <a:endParaRPr lang="de-DE"/>
          </a:p>
        </p:txBody>
      </p:sp>
    </p:spTree>
    <p:extLst>
      <p:ext uri="{BB962C8B-B14F-4D97-AF65-F5344CB8AC3E}">
        <p14:creationId xmlns:p14="http://schemas.microsoft.com/office/powerpoint/2010/main" val="1665413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AD21A4-CFE0-4417-92B5-36A7EAFB36BC}"/>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10E28723-0256-47DD-BEA2-FE4D43353E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C4916E-BAEB-4CAB-A0C0-7421A76FDD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B1520E5-7DDE-4403-BB65-7C2F3B559AFD}"/>
              </a:ext>
            </a:extLst>
          </p:cNvPr>
          <p:cNvSpPr>
            <a:spLocks noGrp="1"/>
          </p:cNvSpPr>
          <p:nvPr>
            <p:ph type="dt" sz="half" idx="10"/>
          </p:nvPr>
        </p:nvSpPr>
        <p:spPr/>
        <p:txBody>
          <a:bodyPr/>
          <a:lstStyle/>
          <a:p>
            <a:fld id="{A869271A-3D3A-4E31-9E66-73BF162F0FE0}" type="datetimeFigureOut">
              <a:rPr lang="de-DE" smtClean="0"/>
              <a:t>17.06.2020</a:t>
            </a:fld>
            <a:endParaRPr lang="de-DE"/>
          </a:p>
        </p:txBody>
      </p:sp>
      <p:sp>
        <p:nvSpPr>
          <p:cNvPr id="6" name="Fußzeilenplatzhalter 5">
            <a:extLst>
              <a:ext uri="{FF2B5EF4-FFF2-40B4-BE49-F238E27FC236}">
                <a16:creationId xmlns:a16="http://schemas.microsoft.com/office/drawing/2014/main" id="{B0212FB6-80BD-49CF-8156-5DC5C5D31BF0}"/>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C70DFB83-5BFA-4523-936A-DB8FA4584AAF}"/>
              </a:ext>
            </a:extLst>
          </p:cNvPr>
          <p:cNvSpPr>
            <a:spLocks noGrp="1"/>
          </p:cNvSpPr>
          <p:nvPr>
            <p:ph type="sldNum" sz="quarter" idx="12"/>
          </p:nvPr>
        </p:nvSpPr>
        <p:spPr/>
        <p:txBody>
          <a:bodyPr/>
          <a:lstStyle/>
          <a:p>
            <a:fld id="{8AB69191-FB01-4DE7-B7E0-B28D2906448F}" type="slidenum">
              <a:rPr lang="de-DE" smtClean="0"/>
              <a:t>‹Nr.›</a:t>
            </a:fld>
            <a:endParaRPr lang="de-DE"/>
          </a:p>
        </p:txBody>
      </p:sp>
    </p:spTree>
    <p:extLst>
      <p:ext uri="{BB962C8B-B14F-4D97-AF65-F5344CB8AC3E}">
        <p14:creationId xmlns:p14="http://schemas.microsoft.com/office/powerpoint/2010/main" val="3870995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F35DC76C-068B-4321-A2EF-6CCA754903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581D94BB-9341-4A9A-9191-B357CF8B91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10E5E57-D94C-4B26-BD59-C722B172E8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69271A-3D3A-4E31-9E66-73BF162F0FE0}" type="datetimeFigureOut">
              <a:rPr lang="de-DE" smtClean="0"/>
              <a:t>17.06.2020</a:t>
            </a:fld>
            <a:endParaRPr lang="de-DE"/>
          </a:p>
        </p:txBody>
      </p:sp>
      <p:sp>
        <p:nvSpPr>
          <p:cNvPr id="5" name="Fußzeilenplatzhalter 4">
            <a:extLst>
              <a:ext uri="{FF2B5EF4-FFF2-40B4-BE49-F238E27FC236}">
                <a16:creationId xmlns:a16="http://schemas.microsoft.com/office/drawing/2014/main" id="{D047C3D7-8B9D-4432-857B-677AA1B62E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B0BD8548-6A30-472A-AFE8-0824DC97FC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B69191-FB01-4DE7-B7E0-B28D2906448F}" type="slidenum">
              <a:rPr lang="de-DE" smtClean="0"/>
              <a:t>‹Nr.›</a:t>
            </a:fld>
            <a:endParaRPr lang="de-DE"/>
          </a:p>
        </p:txBody>
      </p:sp>
    </p:spTree>
    <p:extLst>
      <p:ext uri="{BB962C8B-B14F-4D97-AF65-F5344CB8AC3E}">
        <p14:creationId xmlns:p14="http://schemas.microsoft.com/office/powerpoint/2010/main" val="39025999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10" Type="http://schemas.openxmlformats.org/officeDocument/2006/relationships/image" Target="../media/image11.png"/><Relationship Id="rId4" Type="http://schemas.openxmlformats.org/officeDocument/2006/relationships/diagramLayout" Target="../diagrams/layout7.xml"/><Relationship Id="rId9" Type="http://schemas.openxmlformats.org/officeDocument/2006/relationships/image" Target="../media/image4.svg"/></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10" Type="http://schemas.openxmlformats.org/officeDocument/2006/relationships/image" Target="../media/image12.png"/><Relationship Id="rId4" Type="http://schemas.openxmlformats.org/officeDocument/2006/relationships/diagramLayout" Target="../diagrams/layout8.xml"/><Relationship Id="rId9" Type="http://schemas.openxmlformats.org/officeDocument/2006/relationships/image" Target="../media/image4.svg"/></Relationships>
</file>

<file path=ppt/slides/_rels/slide1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xml"/><Relationship Id="rId7" Type="http://schemas.openxmlformats.org/officeDocument/2006/relationships/image" Target="../media/image14.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3.png"/><Relationship Id="rId5" Type="http://schemas.openxmlformats.org/officeDocument/2006/relationships/image" Target="../media/image1.png"/><Relationship Id="rId10" Type="http://schemas.openxmlformats.org/officeDocument/2006/relationships/image" Target="../media/image15.png"/><Relationship Id="rId4" Type="http://schemas.openxmlformats.org/officeDocument/2006/relationships/notesSlide" Target="../notesSlides/notesSlide12.xml"/><Relationship Id="rId9"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4.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5.png"/><Relationship Id="rId4" Type="http://schemas.openxmlformats.org/officeDocument/2006/relationships/diagramLayout" Target="../diagrams/layout2.xml"/><Relationship Id="rId9" Type="http://schemas.openxmlformats.org/officeDocument/2006/relationships/image" Target="../media/image4.sv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6.png"/><Relationship Id="rId4" Type="http://schemas.openxmlformats.org/officeDocument/2006/relationships/diagramLayout" Target="../diagrams/layout3.xml"/><Relationship Id="rId9" Type="http://schemas.openxmlformats.org/officeDocument/2006/relationships/image" Target="../media/image4.svg"/></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7.png"/><Relationship Id="rId4" Type="http://schemas.openxmlformats.org/officeDocument/2006/relationships/diagramLayout" Target="../diagrams/layout4.xml"/><Relationship Id="rId9" Type="http://schemas.openxmlformats.org/officeDocument/2006/relationships/image" Target="../media/image4.sv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svg"/></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openxmlformats.org/officeDocument/2006/relationships/image" Target="../media/image9.png"/><Relationship Id="rId4" Type="http://schemas.openxmlformats.org/officeDocument/2006/relationships/diagramLayout" Target="../diagrams/layout5.xml"/><Relationship Id="rId9" Type="http://schemas.openxmlformats.org/officeDocument/2006/relationships/image" Target="../media/image4.svg"/></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10" Type="http://schemas.openxmlformats.org/officeDocument/2006/relationships/image" Target="../media/image10.png"/><Relationship Id="rId4" Type="http://schemas.openxmlformats.org/officeDocument/2006/relationships/diagramLayout" Target="../diagrams/layout6.xml"/><Relationship Id="rId9" Type="http://schemas.openxmlformats.org/officeDocument/2006/relationships/image" Target="../media/image4.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3BCEA90-F7D5-4EC1-9BE2-5A49A20F4B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48F91B-FA65-4A06-A177-8CCF7EBC86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12178410" cy="61950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leon_room">
            <a:hlinkClick r:id="" action="ppaction://media"/>
            <a:extLst>
              <a:ext uri="{FF2B5EF4-FFF2-40B4-BE49-F238E27FC236}">
                <a16:creationId xmlns:a16="http://schemas.microsoft.com/office/drawing/2014/main" id="{3DD43D56-4101-4B34-939C-7795FE42D47B}"/>
              </a:ext>
            </a:extLst>
          </p:cNvPr>
          <p:cNvPicPr>
            <a:picLocks noChangeAspect="1"/>
          </p:cNvPicPr>
          <p:nvPr>
            <a:videoFile r:link="rId2"/>
            <p:extLst>
              <p:ext uri="{DAA4B4D4-6D71-4841-9C94-3DE7FCFB9230}">
                <p14:media xmlns:p14="http://schemas.microsoft.com/office/powerpoint/2010/main" r:embed="rId1"/>
              </p:ext>
            </p:extLst>
          </p:nvPr>
        </p:nvPicPr>
        <p:blipFill>
          <a:blip r:embed="rId5">
            <a:alphaModFix amt="30000"/>
          </a:blip>
          <a:stretch>
            <a:fillRect/>
          </a:stretch>
        </p:blipFill>
        <p:spPr>
          <a:xfrm>
            <a:off x="589270" y="0"/>
            <a:ext cx="11013462" cy="6195072"/>
          </a:xfrm>
          <a:prstGeom prst="rect">
            <a:avLst/>
          </a:prstGeom>
        </p:spPr>
      </p:pic>
      <p:sp>
        <p:nvSpPr>
          <p:cNvPr id="13" name="Graphic 14">
            <a:extLst>
              <a:ext uri="{FF2B5EF4-FFF2-40B4-BE49-F238E27FC236}">
                <a16:creationId xmlns:a16="http://schemas.microsoft.com/office/drawing/2014/main" id="{2CF7CF5F-D747-47B3-80B1-8392750446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flipV="1">
            <a:off x="0" y="-2"/>
            <a:ext cx="2743200" cy="2746621"/>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bg1">
              <a:alpha val="25000"/>
            </a:schemeClr>
          </a:solidFill>
          <a:ln w="9525" cap="flat">
            <a:noFill/>
            <a:prstDash val="solid"/>
            <a:miter/>
          </a:ln>
        </p:spPr>
        <p:txBody>
          <a:bodyPr rtlCol="0" anchor="ctr"/>
          <a:lstStyle/>
          <a:p>
            <a:endParaRPr lang="en-US"/>
          </a:p>
        </p:txBody>
      </p:sp>
      <p:sp>
        <p:nvSpPr>
          <p:cNvPr id="3" name="Titel 1">
            <a:extLst>
              <a:ext uri="{FF2B5EF4-FFF2-40B4-BE49-F238E27FC236}">
                <a16:creationId xmlns:a16="http://schemas.microsoft.com/office/drawing/2014/main" id="{96668907-611A-46A3-BD88-91FEA0EBC714}"/>
              </a:ext>
            </a:extLst>
          </p:cNvPr>
          <p:cNvSpPr txBox="1">
            <a:spLocks/>
          </p:cNvSpPr>
          <p:nvPr/>
        </p:nvSpPr>
        <p:spPr>
          <a:xfrm>
            <a:off x="1403632" y="914399"/>
            <a:ext cx="9283781" cy="259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Aft>
                <a:spcPts val="600"/>
              </a:spcAft>
            </a:pPr>
            <a:r>
              <a:rPr lang="de-DE" sz="5000" dirty="0">
                <a:solidFill>
                  <a:schemeClr val="bg1"/>
                </a:solidFill>
                <a:latin typeface="+mj-lt"/>
                <a:ea typeface="+mj-ea"/>
                <a:cs typeface="+mj-cs"/>
              </a:rPr>
              <a:t>PDAP GBU Management</a:t>
            </a:r>
          </a:p>
        </p:txBody>
      </p:sp>
      <p:sp>
        <p:nvSpPr>
          <p:cNvPr id="15" name="Graphic 14">
            <a:extLst>
              <a:ext uri="{FF2B5EF4-FFF2-40B4-BE49-F238E27FC236}">
                <a16:creationId xmlns:a16="http://schemas.microsoft.com/office/drawing/2014/main" id="{820B6604-1FF9-43F5-AC47-3D41CB2F56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448800" y="4111379"/>
            <a:ext cx="2743200" cy="2746621"/>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bg1"/>
          </a:solidFill>
          <a:ln w="9525" cap="flat">
            <a:noFill/>
            <a:prstDash val="solid"/>
            <a:miter/>
          </a:ln>
        </p:spPr>
        <p:txBody>
          <a:bodyPr rtlCol="0" anchor="ctr"/>
          <a:lstStyle/>
          <a:p>
            <a:endParaRPr lang="en-US"/>
          </a:p>
        </p:txBody>
      </p:sp>
      <p:sp>
        <p:nvSpPr>
          <p:cNvPr id="17" name="Rectangle 16">
            <a:extLst>
              <a:ext uri="{FF2B5EF4-FFF2-40B4-BE49-F238E27FC236}">
                <a16:creationId xmlns:a16="http://schemas.microsoft.com/office/drawing/2014/main" id="{D98779F6-5395-4B82-BDCB-4ADF6A5BB9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373" y="685797"/>
            <a:ext cx="118872"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Graphic 14">
            <a:extLst>
              <a:ext uri="{FF2B5EF4-FFF2-40B4-BE49-F238E27FC236}">
                <a16:creationId xmlns:a16="http://schemas.microsoft.com/office/drawing/2014/main" id="{CE1108CD-786E-4304-9504-9C5AD6482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9448800" y="-1"/>
            <a:ext cx="2743200" cy="2746621"/>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bg1">
              <a:alpha val="25000"/>
            </a:schemeClr>
          </a:solidFill>
          <a:ln w="9525" cap="flat">
            <a:noFill/>
            <a:prstDash val="solid"/>
            <a:miter/>
          </a:ln>
        </p:spPr>
        <p:txBody>
          <a:bodyPr rtlCol="0" anchor="ctr"/>
          <a:lstStyle/>
          <a:p>
            <a:endParaRPr lang="en-US"/>
          </a:p>
        </p:txBody>
      </p:sp>
      <p:sp>
        <p:nvSpPr>
          <p:cNvPr id="21" name="Rectangle 20">
            <a:extLst>
              <a:ext uri="{FF2B5EF4-FFF2-40B4-BE49-F238E27FC236}">
                <a16:creationId xmlns:a16="http://schemas.microsoft.com/office/drawing/2014/main" id="{C70191CD-D48F-4F7A-8077-0380603A29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Grafik 24">
            <a:extLst>
              <a:ext uri="{FF2B5EF4-FFF2-40B4-BE49-F238E27FC236}">
                <a16:creationId xmlns:a16="http://schemas.microsoft.com/office/drawing/2014/main" id="{55A90DD4-8D26-44A2-9C1F-E7967DDCAC01}"/>
              </a:ext>
            </a:extLst>
          </p:cNvPr>
          <p:cNvPicPr>
            <a:picLocks noChangeAspect="1"/>
          </p:cNvPicPr>
          <p:nvPr/>
        </p:nvPicPr>
        <p:blipFill>
          <a:blip r:embed="rId6"/>
          <a:stretch>
            <a:fillRect/>
          </a:stretch>
        </p:blipFill>
        <p:spPr>
          <a:xfrm>
            <a:off x="8679916" y="91217"/>
            <a:ext cx="2882381" cy="1352798"/>
          </a:xfrm>
          <a:prstGeom prst="rect">
            <a:avLst/>
          </a:prstGeom>
        </p:spPr>
      </p:pic>
      <p:sp>
        <p:nvSpPr>
          <p:cNvPr id="26" name="Shape 193">
            <a:extLst>
              <a:ext uri="{FF2B5EF4-FFF2-40B4-BE49-F238E27FC236}">
                <a16:creationId xmlns:a16="http://schemas.microsoft.com/office/drawing/2014/main" id="{41087EAF-AADB-4F0C-8759-131EBA663C4B}"/>
              </a:ext>
            </a:extLst>
          </p:cNvPr>
          <p:cNvSpPr/>
          <p:nvPr/>
        </p:nvSpPr>
        <p:spPr>
          <a:xfrm>
            <a:off x="6310605" y="6422325"/>
            <a:ext cx="5688562" cy="424047"/>
          </a:xfrm>
          <a:prstGeom prst="rect">
            <a:avLst/>
          </a:prstGeom>
          <a:ln w="3175">
            <a:miter lim="400000"/>
          </a:ln>
          <a:extLst>
            <a:ext uri="{C572A759-6A51-4108-AA02-DFA0A04FC94B}">
              <ma14:wrappingTextBoxFlag xmlns:ma14="http://schemas.microsoft.com/office/mac/drawingml/2011/main" xmlns="" val="1"/>
            </a:ext>
          </a:extLst>
        </p:spPr>
        <p:txBody>
          <a:bodyPr wrap="square" lIns="27093" tIns="27093" rIns="27093" bIns="27093" anchor="ctr">
            <a:spAutoFit/>
          </a:bodyPr>
          <a:lstStyle>
            <a:lvl1pPr>
              <a:defRPr sz="2800">
                <a:latin typeface="+mn-lt"/>
                <a:ea typeface="+mn-ea"/>
                <a:cs typeface="+mn-cs"/>
                <a:sym typeface="Montserrat Bold"/>
              </a:defRPr>
            </a:lvl1pPr>
          </a:lstStyle>
          <a:p>
            <a:pPr algn="r"/>
            <a:r>
              <a:rPr lang="de-DE" sz="2400" dirty="0">
                <a:solidFill>
                  <a:srgbClr val="5A5A5A"/>
                </a:solidFill>
                <a:latin typeface="Montserrat" pitchFamily="2" charset="77"/>
              </a:rPr>
              <a:t>Prozesslenkung und Analyse seit 1983</a:t>
            </a:r>
          </a:p>
        </p:txBody>
      </p:sp>
      <p:sp>
        <p:nvSpPr>
          <p:cNvPr id="27" name="Rechteck 26">
            <a:extLst>
              <a:ext uri="{FF2B5EF4-FFF2-40B4-BE49-F238E27FC236}">
                <a16:creationId xmlns:a16="http://schemas.microsoft.com/office/drawing/2014/main" id="{FFC6DD48-3EE0-4648-AB3A-406225F1E190}"/>
              </a:ext>
            </a:extLst>
          </p:cNvPr>
          <p:cNvSpPr/>
          <p:nvPr/>
        </p:nvSpPr>
        <p:spPr>
          <a:xfrm>
            <a:off x="1430784" y="2577449"/>
            <a:ext cx="8487052" cy="3382184"/>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de-DE" sz="3200" dirty="0">
                <a:solidFill>
                  <a:schemeClr val="bg1"/>
                </a:solidFill>
                <a:latin typeface="+mj-lt"/>
                <a:ea typeface="+mj-ea"/>
                <a:cs typeface="+mj-cs"/>
              </a:rPr>
              <a:t>Gefährdungsbeurteilungen mit Anforderungen und Risiken zur Betriebssicherheit verwalten</a:t>
            </a:r>
          </a:p>
        </p:txBody>
      </p:sp>
    </p:spTree>
    <p:extLst>
      <p:ext uri="{BB962C8B-B14F-4D97-AF65-F5344CB8AC3E}">
        <p14:creationId xmlns:p14="http://schemas.microsoft.com/office/powerpoint/2010/main" val="24782234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05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_links">
            <a:extLst>
              <a:ext uri="{FF2B5EF4-FFF2-40B4-BE49-F238E27FC236}">
                <a16:creationId xmlns:a16="http://schemas.microsoft.com/office/drawing/2014/main" id="{3939CB80-6567-4964-A544-45A9AB3D1140}"/>
              </a:ext>
            </a:extLst>
          </p:cNvPr>
          <p:cNvSpPr/>
          <p:nvPr/>
        </p:nvSpPr>
        <p:spPr>
          <a:xfrm>
            <a:off x="608059" y="983150"/>
            <a:ext cx="9226407" cy="566420"/>
          </a:xfrm>
          <a:prstGeom prst="rect">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graphicFrame>
        <p:nvGraphicFramePr>
          <p:cNvPr id="2" name="Diagramm 1">
            <a:extLst>
              <a:ext uri="{FF2B5EF4-FFF2-40B4-BE49-F238E27FC236}">
                <a16:creationId xmlns:a16="http://schemas.microsoft.com/office/drawing/2014/main" id="{A39C2E05-094F-436B-B822-64865A879A48}"/>
              </a:ext>
            </a:extLst>
          </p:cNvPr>
          <p:cNvGraphicFramePr/>
          <p:nvPr/>
        </p:nvGraphicFramePr>
        <p:xfrm>
          <a:off x="608058" y="1801203"/>
          <a:ext cx="9226407" cy="5664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feld 2">
            <a:extLst>
              <a:ext uri="{FF2B5EF4-FFF2-40B4-BE49-F238E27FC236}">
                <a16:creationId xmlns:a16="http://schemas.microsoft.com/office/drawing/2014/main" id="{0A0952F1-6884-4779-A035-9DFE0376B8EC}"/>
              </a:ext>
            </a:extLst>
          </p:cNvPr>
          <p:cNvSpPr txBox="1"/>
          <p:nvPr/>
        </p:nvSpPr>
        <p:spPr>
          <a:xfrm>
            <a:off x="608059" y="1040777"/>
            <a:ext cx="9149127" cy="461665"/>
          </a:xfrm>
          <a:prstGeom prst="rect">
            <a:avLst/>
          </a:prstGeom>
          <a:noFill/>
        </p:spPr>
        <p:txBody>
          <a:bodyPr wrap="square" rtlCol="0">
            <a:spAutoFit/>
          </a:bodyPr>
          <a:lstStyle/>
          <a:p>
            <a:pPr marL="285750" indent="-285750">
              <a:buFont typeface="Arial" panose="020B0604020202020204" pitchFamily="34" charset="0"/>
              <a:buChar char="•"/>
            </a:pPr>
            <a:r>
              <a:rPr lang="de-DE" sz="2400" dirty="0">
                <a:latin typeface="Segoe UI" panose="020B0502040204020203" pitchFamily="34" charset="0"/>
                <a:cs typeface="Segoe UI" panose="020B0502040204020203" pitchFamily="34" charset="0"/>
              </a:rPr>
              <a:t>Gefährdungsbeurteilung und Risikoanalyse</a:t>
            </a:r>
          </a:p>
        </p:txBody>
      </p:sp>
      <p:sp>
        <p:nvSpPr>
          <p:cNvPr id="5" name="Titel 4">
            <a:extLst>
              <a:ext uri="{FF2B5EF4-FFF2-40B4-BE49-F238E27FC236}">
                <a16:creationId xmlns:a16="http://schemas.microsoft.com/office/drawing/2014/main" id="{165EC91B-C841-4876-BA68-9EF1A085DDA1}"/>
              </a:ext>
            </a:extLst>
          </p:cNvPr>
          <p:cNvSpPr>
            <a:spLocks noGrp="1"/>
          </p:cNvSpPr>
          <p:nvPr>
            <p:ph type="title"/>
          </p:nvPr>
        </p:nvSpPr>
        <p:spPr>
          <a:xfrm>
            <a:off x="1482571" y="187146"/>
            <a:ext cx="8351895" cy="433864"/>
          </a:xfrm>
        </p:spPr>
        <p:txBody>
          <a:bodyPr>
            <a:normAutofit fontScale="90000"/>
          </a:bodyPr>
          <a:lstStyle/>
          <a:p>
            <a:r>
              <a:rPr lang="de-DE"/>
              <a:t>Nutzen Sie ein strukturiertes Vorgehen</a:t>
            </a:r>
            <a:endParaRPr lang="de-DE" dirty="0"/>
          </a:p>
        </p:txBody>
      </p:sp>
      <p:pic>
        <p:nvPicPr>
          <p:cNvPr id="8" name="Grafik 7" descr="Schild Häkchen">
            <a:extLst>
              <a:ext uri="{FF2B5EF4-FFF2-40B4-BE49-F238E27FC236}">
                <a16:creationId xmlns:a16="http://schemas.microsoft.com/office/drawing/2014/main" id="{11C51981-78E8-438A-B074-E8AF243A3D4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68171" y="0"/>
            <a:ext cx="914400" cy="914400"/>
          </a:xfrm>
          <a:prstGeom prst="rect">
            <a:avLst/>
          </a:prstGeom>
        </p:spPr>
      </p:pic>
      <p:pic>
        <p:nvPicPr>
          <p:cNvPr id="6" name="!!Grafik 5">
            <a:extLst>
              <a:ext uri="{FF2B5EF4-FFF2-40B4-BE49-F238E27FC236}">
                <a16:creationId xmlns:a16="http://schemas.microsoft.com/office/drawing/2014/main" id="{61B96B6F-3B84-4FAD-947B-E01DDACCDC84}"/>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1243242" y="2566706"/>
            <a:ext cx="4291964" cy="4010524"/>
          </a:xfrm>
          <a:prstGeom prst="rect">
            <a:avLst/>
          </a:prstGeom>
        </p:spPr>
      </p:pic>
      <p:sp>
        <p:nvSpPr>
          <p:cNvPr id="10" name="Textfeld 9">
            <a:extLst>
              <a:ext uri="{FF2B5EF4-FFF2-40B4-BE49-F238E27FC236}">
                <a16:creationId xmlns:a16="http://schemas.microsoft.com/office/drawing/2014/main" id="{4B162D55-FA0E-4422-9401-A710881ADD22}"/>
              </a:ext>
            </a:extLst>
          </p:cNvPr>
          <p:cNvSpPr txBox="1"/>
          <p:nvPr/>
        </p:nvSpPr>
        <p:spPr>
          <a:xfrm>
            <a:off x="6490240" y="2828835"/>
            <a:ext cx="5447838" cy="646331"/>
          </a:xfrm>
          <a:prstGeom prst="rect">
            <a:avLst/>
          </a:prstGeom>
          <a:noFill/>
        </p:spPr>
        <p:txBody>
          <a:bodyPr wrap="none" rtlCol="0">
            <a:spAutoFit/>
          </a:bodyPr>
          <a:lstStyle/>
          <a:p>
            <a:pPr marL="285750" indent="-285750">
              <a:buFont typeface="Arial" panose="020B0604020202020204" pitchFamily="34" charset="0"/>
              <a:buChar char="•"/>
            </a:pPr>
            <a:r>
              <a:rPr lang="de-DE" dirty="0"/>
              <a:t>Filtermöglichkeit für die relevantesten Risikobereiche</a:t>
            </a:r>
          </a:p>
          <a:p>
            <a:pPr marL="285750" indent="-285750">
              <a:buFont typeface="Arial" panose="020B0604020202020204" pitchFamily="34" charset="0"/>
              <a:buChar char="•"/>
            </a:pPr>
            <a:r>
              <a:rPr lang="de-DE" dirty="0"/>
              <a:t>Berücksichtigung der Wirksamkeit von Maßnahmen</a:t>
            </a:r>
          </a:p>
        </p:txBody>
      </p:sp>
    </p:spTree>
    <p:extLst>
      <p:ext uri="{BB962C8B-B14F-4D97-AF65-F5344CB8AC3E}">
        <p14:creationId xmlns:p14="http://schemas.microsoft.com/office/powerpoint/2010/main" val="27587432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withEffect">
                                  <p:stCondLst>
                                    <p:cond delay="0"/>
                                  </p:stCondLst>
                                  <p:iterate type="lt">
                                    <p:tmAbs val="25"/>
                                  </p:iterate>
                                  <p:childTnLst>
                                    <p:set>
                                      <p:cBhvr override="childStyle">
                                        <p:cTn id="6" dur="indefinite"/>
                                        <p:tgtEl>
                                          <p:spTgt spid="10"/>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_links">
            <a:extLst>
              <a:ext uri="{FF2B5EF4-FFF2-40B4-BE49-F238E27FC236}">
                <a16:creationId xmlns:a16="http://schemas.microsoft.com/office/drawing/2014/main" id="{3939CB80-6567-4964-A544-45A9AB3D1140}"/>
              </a:ext>
            </a:extLst>
          </p:cNvPr>
          <p:cNvSpPr/>
          <p:nvPr/>
        </p:nvSpPr>
        <p:spPr>
          <a:xfrm>
            <a:off x="608059" y="983150"/>
            <a:ext cx="9226407" cy="566420"/>
          </a:xfrm>
          <a:prstGeom prst="rect">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graphicFrame>
        <p:nvGraphicFramePr>
          <p:cNvPr id="2" name="Diagramm 1">
            <a:extLst>
              <a:ext uri="{FF2B5EF4-FFF2-40B4-BE49-F238E27FC236}">
                <a16:creationId xmlns:a16="http://schemas.microsoft.com/office/drawing/2014/main" id="{A39C2E05-094F-436B-B822-64865A879A48}"/>
              </a:ext>
            </a:extLst>
          </p:cNvPr>
          <p:cNvGraphicFramePr/>
          <p:nvPr/>
        </p:nvGraphicFramePr>
        <p:xfrm>
          <a:off x="608058" y="1801203"/>
          <a:ext cx="9226407" cy="5664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feld 2">
            <a:extLst>
              <a:ext uri="{FF2B5EF4-FFF2-40B4-BE49-F238E27FC236}">
                <a16:creationId xmlns:a16="http://schemas.microsoft.com/office/drawing/2014/main" id="{0A0952F1-6884-4779-A035-9DFE0376B8EC}"/>
              </a:ext>
            </a:extLst>
          </p:cNvPr>
          <p:cNvSpPr txBox="1"/>
          <p:nvPr/>
        </p:nvSpPr>
        <p:spPr>
          <a:xfrm>
            <a:off x="608059" y="1040777"/>
            <a:ext cx="9149127" cy="461665"/>
          </a:xfrm>
          <a:prstGeom prst="rect">
            <a:avLst/>
          </a:prstGeom>
          <a:noFill/>
        </p:spPr>
        <p:txBody>
          <a:bodyPr wrap="square" rtlCol="0">
            <a:spAutoFit/>
          </a:bodyPr>
          <a:lstStyle/>
          <a:p>
            <a:pPr marL="285750" indent="-285750">
              <a:buFont typeface="Arial" panose="020B0604020202020204" pitchFamily="34" charset="0"/>
              <a:buChar char="•"/>
            </a:pPr>
            <a:r>
              <a:rPr lang="de-DE" sz="2400" dirty="0">
                <a:latin typeface="Segoe UI" panose="020B0502040204020203" pitchFamily="34" charset="0"/>
                <a:cs typeface="Segoe UI" panose="020B0502040204020203" pitchFamily="34" charset="0"/>
              </a:rPr>
              <a:t>Gefährdungsbeurteilung und Risikoanalyse</a:t>
            </a:r>
          </a:p>
        </p:txBody>
      </p:sp>
      <p:sp>
        <p:nvSpPr>
          <p:cNvPr id="5" name="Titel 4">
            <a:extLst>
              <a:ext uri="{FF2B5EF4-FFF2-40B4-BE49-F238E27FC236}">
                <a16:creationId xmlns:a16="http://schemas.microsoft.com/office/drawing/2014/main" id="{165EC91B-C841-4876-BA68-9EF1A085DDA1}"/>
              </a:ext>
            </a:extLst>
          </p:cNvPr>
          <p:cNvSpPr>
            <a:spLocks noGrp="1"/>
          </p:cNvSpPr>
          <p:nvPr>
            <p:ph type="title"/>
          </p:nvPr>
        </p:nvSpPr>
        <p:spPr>
          <a:xfrm>
            <a:off x="1482571" y="187146"/>
            <a:ext cx="8351895" cy="433864"/>
          </a:xfrm>
        </p:spPr>
        <p:txBody>
          <a:bodyPr>
            <a:normAutofit fontScale="90000"/>
          </a:bodyPr>
          <a:lstStyle/>
          <a:p>
            <a:r>
              <a:rPr lang="de-DE"/>
              <a:t>Nutzen Sie ein strukturiertes Vorgehen</a:t>
            </a:r>
            <a:endParaRPr lang="de-DE" dirty="0"/>
          </a:p>
        </p:txBody>
      </p:sp>
      <p:pic>
        <p:nvPicPr>
          <p:cNvPr id="8" name="Grafik 7" descr="Schild Häkchen">
            <a:extLst>
              <a:ext uri="{FF2B5EF4-FFF2-40B4-BE49-F238E27FC236}">
                <a16:creationId xmlns:a16="http://schemas.microsoft.com/office/drawing/2014/main" id="{11C51981-78E8-438A-B074-E8AF243A3D4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68171" y="0"/>
            <a:ext cx="914400" cy="914400"/>
          </a:xfrm>
          <a:prstGeom prst="rect">
            <a:avLst/>
          </a:prstGeom>
        </p:spPr>
      </p:pic>
      <p:pic>
        <p:nvPicPr>
          <p:cNvPr id="6" name="!!Grafik 5">
            <a:extLst>
              <a:ext uri="{FF2B5EF4-FFF2-40B4-BE49-F238E27FC236}">
                <a16:creationId xmlns:a16="http://schemas.microsoft.com/office/drawing/2014/main" id="{61B96B6F-3B84-4FAD-947B-E01DDACCDC84}"/>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1243242" y="3539295"/>
            <a:ext cx="4291964" cy="2065345"/>
          </a:xfrm>
          <a:prstGeom prst="rect">
            <a:avLst/>
          </a:prstGeom>
        </p:spPr>
      </p:pic>
      <p:sp>
        <p:nvSpPr>
          <p:cNvPr id="10" name="Textfeld 9">
            <a:extLst>
              <a:ext uri="{FF2B5EF4-FFF2-40B4-BE49-F238E27FC236}">
                <a16:creationId xmlns:a16="http://schemas.microsoft.com/office/drawing/2014/main" id="{4B162D55-FA0E-4422-9401-A710881ADD22}"/>
              </a:ext>
            </a:extLst>
          </p:cNvPr>
          <p:cNvSpPr txBox="1"/>
          <p:nvPr/>
        </p:nvSpPr>
        <p:spPr>
          <a:xfrm>
            <a:off x="6490240" y="2828835"/>
            <a:ext cx="5342168" cy="1200329"/>
          </a:xfrm>
          <a:prstGeom prst="rect">
            <a:avLst/>
          </a:prstGeom>
          <a:noFill/>
        </p:spPr>
        <p:txBody>
          <a:bodyPr wrap="none" rtlCol="0">
            <a:spAutoFit/>
          </a:bodyPr>
          <a:lstStyle/>
          <a:p>
            <a:pPr marL="285750" indent="-285750">
              <a:buFont typeface="Arial" panose="020B0604020202020204" pitchFamily="34" charset="0"/>
              <a:buChar char="•"/>
            </a:pPr>
            <a:r>
              <a:rPr lang="de-DE" dirty="0"/>
              <a:t>Liste der offenen Maßnahmen</a:t>
            </a:r>
          </a:p>
          <a:p>
            <a:pPr marL="285750" indent="-285750">
              <a:buFont typeface="Arial" panose="020B0604020202020204" pitchFamily="34" charset="0"/>
              <a:buChar char="•"/>
            </a:pPr>
            <a:r>
              <a:rPr lang="de-DE" dirty="0"/>
              <a:t>Filtern auf Abteilungs- und Personenebene</a:t>
            </a:r>
          </a:p>
          <a:p>
            <a:pPr marL="285750" indent="-285750">
              <a:buFont typeface="Arial" panose="020B0604020202020204" pitchFamily="34" charset="0"/>
              <a:buChar char="•"/>
            </a:pPr>
            <a:r>
              <a:rPr lang="de-DE" dirty="0"/>
              <a:t>Persönliche Maßnahmenliste in der Voreinstellung</a:t>
            </a:r>
          </a:p>
          <a:p>
            <a:pPr marL="285750" indent="-285750">
              <a:buFont typeface="Arial" panose="020B0604020202020204" pitchFamily="34" charset="0"/>
              <a:buChar char="•"/>
            </a:pPr>
            <a:r>
              <a:rPr lang="de-DE" dirty="0"/>
              <a:t>Offene Maßnahmenliste als regelmäßige Email</a:t>
            </a:r>
          </a:p>
        </p:txBody>
      </p:sp>
    </p:spTree>
    <p:extLst>
      <p:ext uri="{BB962C8B-B14F-4D97-AF65-F5344CB8AC3E}">
        <p14:creationId xmlns:p14="http://schemas.microsoft.com/office/powerpoint/2010/main" val="5734780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withEffect">
                                  <p:stCondLst>
                                    <p:cond delay="0"/>
                                  </p:stCondLst>
                                  <p:iterate type="lt">
                                    <p:tmAbs val="25"/>
                                  </p:iterate>
                                  <p:childTnLst>
                                    <p:set>
                                      <p:cBhvr override="childStyle">
                                        <p:cTn id="6" dur="indefinite"/>
                                        <p:tgtEl>
                                          <p:spTgt spid="10"/>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leon_room">
            <a:hlinkClick r:id="" action="ppaction://media"/>
            <a:extLst>
              <a:ext uri="{FF2B5EF4-FFF2-40B4-BE49-F238E27FC236}">
                <a16:creationId xmlns:a16="http://schemas.microsoft.com/office/drawing/2014/main" id="{3DD43D56-4101-4B34-939C-7795FE42D47B}"/>
              </a:ext>
            </a:extLst>
          </p:cNvPr>
          <p:cNvPicPr>
            <a:picLocks noChangeAspect="1"/>
          </p:cNvPicPr>
          <p:nvPr>
            <a:videoFile r:link="rId2"/>
            <p:extLst>
              <p:ext uri="{DAA4B4D4-6D71-4841-9C94-3DE7FCFB9230}">
                <p14:media xmlns:p14="http://schemas.microsoft.com/office/powerpoint/2010/main" r:embed="rId1"/>
              </p:ext>
            </p:extLst>
          </p:nvPr>
        </p:nvPicPr>
        <p:blipFill>
          <a:blip r:embed="rId5">
            <a:lum bright="36000" contrast="-21000"/>
          </a:blip>
          <a:stretch>
            <a:fillRect/>
          </a:stretch>
        </p:blipFill>
        <p:spPr>
          <a:xfrm>
            <a:off x="0" y="0"/>
            <a:ext cx="12192000" cy="6858000"/>
          </a:xfrm>
          <a:prstGeom prst="rect">
            <a:avLst/>
          </a:prstGeom>
        </p:spPr>
      </p:pic>
      <p:sp>
        <p:nvSpPr>
          <p:cNvPr id="3" name="Titel 1">
            <a:extLst>
              <a:ext uri="{FF2B5EF4-FFF2-40B4-BE49-F238E27FC236}">
                <a16:creationId xmlns:a16="http://schemas.microsoft.com/office/drawing/2014/main" id="{7DE8A96E-6B91-4AC1-9C64-325DDA2722BE}"/>
              </a:ext>
            </a:extLst>
          </p:cNvPr>
          <p:cNvSpPr txBox="1">
            <a:spLocks/>
          </p:cNvSpPr>
          <p:nvPr/>
        </p:nvSpPr>
        <p:spPr>
          <a:xfrm>
            <a:off x="105411" y="1126156"/>
            <a:ext cx="6859834" cy="93038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Aft>
                <a:spcPts val="600"/>
              </a:spcAft>
            </a:pPr>
            <a:r>
              <a:rPr lang="de-DE" sz="5000" dirty="0">
                <a:solidFill>
                  <a:schemeClr val="accent6"/>
                </a:solidFill>
                <a:latin typeface="Montserrat"/>
              </a:rPr>
              <a:t>PDAP GBU Management</a:t>
            </a:r>
          </a:p>
        </p:txBody>
      </p:sp>
      <p:pic>
        <p:nvPicPr>
          <p:cNvPr id="6" name="Grafik 5">
            <a:extLst>
              <a:ext uri="{FF2B5EF4-FFF2-40B4-BE49-F238E27FC236}">
                <a16:creationId xmlns:a16="http://schemas.microsoft.com/office/drawing/2014/main" id="{32EF0339-1A8D-4C61-8E76-CF9A453B3A03}"/>
              </a:ext>
            </a:extLst>
          </p:cNvPr>
          <p:cNvPicPr>
            <a:picLocks noChangeAspect="1"/>
          </p:cNvPicPr>
          <p:nvPr/>
        </p:nvPicPr>
        <p:blipFill>
          <a:blip r:embed="rId6"/>
          <a:stretch>
            <a:fillRect/>
          </a:stretch>
        </p:blipFill>
        <p:spPr>
          <a:xfrm>
            <a:off x="191452" y="3133007"/>
            <a:ext cx="3002725" cy="3724993"/>
          </a:xfrm>
          <a:prstGeom prst="rect">
            <a:avLst/>
          </a:prstGeom>
        </p:spPr>
      </p:pic>
      <p:sp>
        <p:nvSpPr>
          <p:cNvPr id="7" name="Shape 193">
            <a:extLst>
              <a:ext uri="{FF2B5EF4-FFF2-40B4-BE49-F238E27FC236}">
                <a16:creationId xmlns:a16="http://schemas.microsoft.com/office/drawing/2014/main" id="{EA0D39B4-0F60-4237-B6CA-0925475CCAC6}"/>
              </a:ext>
            </a:extLst>
          </p:cNvPr>
          <p:cNvSpPr/>
          <p:nvPr/>
        </p:nvSpPr>
        <p:spPr>
          <a:xfrm>
            <a:off x="443571" y="351055"/>
            <a:ext cx="4875843" cy="424047"/>
          </a:xfrm>
          <a:prstGeom prst="rect">
            <a:avLst/>
          </a:prstGeom>
          <a:ln w="3175">
            <a:miter lim="400000"/>
          </a:ln>
          <a:extLst>
            <a:ext uri="{C572A759-6A51-4108-AA02-DFA0A04FC94B}">
              <ma14:wrappingTextBoxFlag xmlns="" xmlns:ma14="http://schemas.microsoft.com/office/mac/drawingml/2011/main" val="1"/>
            </a:ext>
          </a:extLst>
        </p:spPr>
        <p:txBody>
          <a:bodyPr wrap="none" lIns="27093" tIns="27093" rIns="27093" bIns="27093" anchor="ctr">
            <a:spAutoFit/>
          </a:bodyPr>
          <a:lstStyle>
            <a:lvl1pPr>
              <a:defRPr sz="2800">
                <a:latin typeface="+mn-lt"/>
                <a:ea typeface="+mn-ea"/>
                <a:cs typeface="+mn-cs"/>
                <a:sym typeface="Montserrat Bold"/>
              </a:defRPr>
            </a:lvl1pPr>
          </a:lstStyle>
          <a:p>
            <a:r>
              <a:rPr lang="de-DE" sz="2400" b="1" dirty="0">
                <a:solidFill>
                  <a:srgbClr val="5A5A5A"/>
                </a:solidFill>
                <a:latin typeface="Montserrat" pitchFamily="2" charset="77"/>
              </a:rPr>
              <a:t>Prozesslenkung und Analyse seit 1983</a:t>
            </a:r>
          </a:p>
        </p:txBody>
      </p:sp>
      <p:pic>
        <p:nvPicPr>
          <p:cNvPr id="8" name="8437956869_194dfde833_o.jpg">
            <a:extLst>
              <a:ext uri="{FF2B5EF4-FFF2-40B4-BE49-F238E27FC236}">
                <a16:creationId xmlns:a16="http://schemas.microsoft.com/office/drawing/2014/main" id="{B658D46A-B5A9-42B6-B56C-A94A47027ADB}"/>
              </a:ext>
            </a:extLst>
          </p:cNvPr>
          <p:cNvPicPr>
            <a:picLocks noChangeAspect="1"/>
          </p:cNvPicPr>
          <p:nvPr/>
        </p:nvPicPr>
        <p:blipFill>
          <a:blip r:embed="rId7">
            <a:alphaModFix amt="50000"/>
            <a:extLst>
              <a:ext uri="{BEBA8EAE-BF5A-486C-A8C5-ECC9F3942E4B}">
                <a14:imgProps xmlns:a14="http://schemas.microsoft.com/office/drawing/2010/main">
                  <a14:imgLayer r:embed="rId8">
                    <a14:imgEffect>
                      <a14:artisticPaintStrokes/>
                    </a14:imgEffect>
                  </a14:imgLayer>
                </a14:imgProps>
              </a:ext>
            </a:extLst>
          </a:blip>
          <a:srcRect/>
          <a:stretch/>
        </p:blipFill>
        <p:spPr>
          <a:xfrm>
            <a:off x="8997825" y="0"/>
            <a:ext cx="3172552" cy="6870603"/>
          </a:xfrm>
          <a:prstGeom prst="rect">
            <a:avLst/>
          </a:prstGeom>
          <a:ln w="3175">
            <a:miter lim="400000"/>
          </a:ln>
        </p:spPr>
      </p:pic>
      <p:pic>
        <p:nvPicPr>
          <p:cNvPr id="9" name="Grafik 8">
            <a:extLst>
              <a:ext uri="{FF2B5EF4-FFF2-40B4-BE49-F238E27FC236}">
                <a16:creationId xmlns:a16="http://schemas.microsoft.com/office/drawing/2014/main" id="{4C785CC4-22A2-4A90-BC4F-EEA0CDDB83F6}"/>
              </a:ext>
            </a:extLst>
          </p:cNvPr>
          <p:cNvPicPr>
            <a:picLocks noChangeAspect="1"/>
          </p:cNvPicPr>
          <p:nvPr/>
        </p:nvPicPr>
        <p:blipFill>
          <a:blip r:embed="rId9"/>
          <a:stretch>
            <a:fillRect/>
          </a:stretch>
        </p:blipFill>
        <p:spPr>
          <a:xfrm>
            <a:off x="9749425" y="227742"/>
            <a:ext cx="1719575" cy="807054"/>
          </a:xfrm>
          <a:prstGeom prst="rect">
            <a:avLst/>
          </a:prstGeom>
        </p:spPr>
      </p:pic>
      <p:pic>
        <p:nvPicPr>
          <p:cNvPr id="2" name="Grafik 1">
            <a:extLst>
              <a:ext uri="{FF2B5EF4-FFF2-40B4-BE49-F238E27FC236}">
                <a16:creationId xmlns:a16="http://schemas.microsoft.com/office/drawing/2014/main" id="{8B4A59F7-269D-43E3-98E0-4C14C839E469}"/>
              </a:ext>
            </a:extLst>
          </p:cNvPr>
          <p:cNvPicPr>
            <a:picLocks noChangeAspect="1"/>
          </p:cNvPicPr>
          <p:nvPr/>
        </p:nvPicPr>
        <p:blipFill rotWithShape="1">
          <a:blip r:embed="rId10"/>
          <a:srcRect b="36569"/>
          <a:stretch/>
        </p:blipFill>
        <p:spPr>
          <a:xfrm>
            <a:off x="3385629" y="4061772"/>
            <a:ext cx="4059287" cy="2059862"/>
          </a:xfrm>
          <a:prstGeom prst="rect">
            <a:avLst/>
          </a:prstGeom>
        </p:spPr>
      </p:pic>
    </p:spTree>
    <p:extLst>
      <p:ext uri="{BB962C8B-B14F-4D97-AF65-F5344CB8AC3E}">
        <p14:creationId xmlns:p14="http://schemas.microsoft.com/office/powerpoint/2010/main" val="2399026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056"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4"/>
                </p:tgtEl>
              </p:cMediaNode>
            </p:video>
            <p:seq concurrent="1" nextAc="seek">
              <p:cTn id="13" restart="whenNotActive" fill="hold" evtFilter="cancelBubble" nodeType="interactiveSeq">
                <p:stCondLst>
                  <p:cond evt="onClick" delay="0">
                    <p:tgtEl>
                      <p:spTgt spid="4"/>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_links">
            <a:extLst>
              <a:ext uri="{FF2B5EF4-FFF2-40B4-BE49-F238E27FC236}">
                <a16:creationId xmlns:a16="http://schemas.microsoft.com/office/drawing/2014/main" id="{3939CB80-6567-4964-A544-45A9AB3D1140}"/>
              </a:ext>
            </a:extLst>
          </p:cNvPr>
          <p:cNvSpPr/>
          <p:nvPr/>
        </p:nvSpPr>
        <p:spPr>
          <a:xfrm>
            <a:off x="608059" y="976544"/>
            <a:ext cx="3718426" cy="5728354"/>
          </a:xfrm>
          <a:prstGeom prst="rect">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aphicFrame>
        <p:nvGraphicFramePr>
          <p:cNvPr id="2" name="Diagramm 1">
            <a:extLst>
              <a:ext uri="{FF2B5EF4-FFF2-40B4-BE49-F238E27FC236}">
                <a16:creationId xmlns:a16="http://schemas.microsoft.com/office/drawing/2014/main" id="{A39C2E05-094F-436B-B822-64865A879A48}"/>
              </a:ext>
            </a:extLst>
          </p:cNvPr>
          <p:cNvGraphicFramePr/>
          <p:nvPr>
            <p:extLst>
              <p:ext uri="{D42A27DB-BD31-4B8C-83A1-F6EECF244321}">
                <p14:modId xmlns:p14="http://schemas.microsoft.com/office/powerpoint/2010/main" val="1851976408"/>
              </p:ext>
            </p:extLst>
          </p:nvPr>
        </p:nvGraphicFramePr>
        <p:xfrm>
          <a:off x="4515634" y="969129"/>
          <a:ext cx="5318832" cy="57283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feld 2">
            <a:extLst>
              <a:ext uri="{FF2B5EF4-FFF2-40B4-BE49-F238E27FC236}">
                <a16:creationId xmlns:a16="http://schemas.microsoft.com/office/drawing/2014/main" id="{0A0952F1-6884-4779-A035-9DFE0376B8EC}"/>
              </a:ext>
            </a:extLst>
          </p:cNvPr>
          <p:cNvSpPr txBox="1"/>
          <p:nvPr/>
        </p:nvSpPr>
        <p:spPr>
          <a:xfrm>
            <a:off x="608059" y="1003177"/>
            <a:ext cx="3559603" cy="3970318"/>
          </a:xfrm>
          <a:prstGeom prst="rect">
            <a:avLst/>
          </a:prstGeom>
          <a:noFill/>
        </p:spPr>
        <p:txBody>
          <a:bodyPr wrap="square" rtlCol="0">
            <a:spAutoFit/>
          </a:bodyPr>
          <a:lstStyle/>
          <a:p>
            <a:pPr marL="285750" indent="-285750">
              <a:buFont typeface="Arial" panose="020B0604020202020204" pitchFamily="34" charset="0"/>
              <a:buChar char="•"/>
            </a:pPr>
            <a:r>
              <a:rPr lang="de-DE" dirty="0">
                <a:latin typeface="Segoe UI" panose="020B0502040204020203" pitchFamily="34" charset="0"/>
                <a:cs typeface="Segoe UI" panose="020B0502040204020203" pitchFamily="34" charset="0"/>
              </a:rPr>
              <a:t>Gefährdungsbeurteilung zu den Abteilungen</a:t>
            </a:r>
          </a:p>
          <a:p>
            <a:pPr marL="285750" indent="-285750">
              <a:buFont typeface="Arial" panose="020B0604020202020204" pitchFamily="34" charset="0"/>
              <a:buChar char="•"/>
            </a:pPr>
            <a:endParaRPr lang="de-DE"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de-DE" dirty="0">
                <a:latin typeface="Segoe UI" panose="020B0502040204020203" pitchFamily="34" charset="0"/>
                <a:cs typeface="Segoe UI" panose="020B0502040204020203" pitchFamily="34" charset="0"/>
              </a:rPr>
              <a:t>Erinnerungsfunktionen informieren Maßnahmenverantwortliche regelmäßig zu anstehenden Terminen</a:t>
            </a:r>
          </a:p>
          <a:p>
            <a:pPr marL="285750" indent="-285750">
              <a:buFont typeface="Arial" panose="020B0604020202020204" pitchFamily="34" charset="0"/>
              <a:buChar char="•"/>
            </a:pPr>
            <a:endParaRPr lang="de-DE"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de-DE" dirty="0">
                <a:latin typeface="Segoe UI" panose="020B0502040204020203" pitchFamily="34" charset="0"/>
                <a:cs typeface="Segoe UI" panose="020B0502040204020203" pitchFamily="34" charset="0"/>
              </a:rPr>
              <a:t>Nutzen Sie eine Risikomatrix für die Gesamt-Risikoanalyse, sowohl für einzelne Abteilungen oder insgesamt für Ihr Unternehmen</a:t>
            </a:r>
          </a:p>
        </p:txBody>
      </p:sp>
      <p:sp>
        <p:nvSpPr>
          <p:cNvPr id="5" name="Titel 4">
            <a:extLst>
              <a:ext uri="{FF2B5EF4-FFF2-40B4-BE49-F238E27FC236}">
                <a16:creationId xmlns:a16="http://schemas.microsoft.com/office/drawing/2014/main" id="{165EC91B-C841-4876-BA68-9EF1A085DDA1}"/>
              </a:ext>
            </a:extLst>
          </p:cNvPr>
          <p:cNvSpPr>
            <a:spLocks noGrp="1"/>
          </p:cNvSpPr>
          <p:nvPr>
            <p:ph type="title"/>
          </p:nvPr>
        </p:nvSpPr>
        <p:spPr>
          <a:xfrm>
            <a:off x="1482571" y="187146"/>
            <a:ext cx="8351895" cy="433864"/>
          </a:xfrm>
        </p:spPr>
        <p:txBody>
          <a:bodyPr>
            <a:normAutofit fontScale="90000"/>
          </a:bodyPr>
          <a:lstStyle/>
          <a:p>
            <a:r>
              <a:rPr lang="de-DE" dirty="0"/>
              <a:t>Nutzen Sie ein strukturiertes Vorgehen</a:t>
            </a:r>
          </a:p>
        </p:txBody>
      </p:sp>
      <p:pic>
        <p:nvPicPr>
          <p:cNvPr id="8" name="Grafik 7" descr="Schild Häkchen">
            <a:extLst>
              <a:ext uri="{FF2B5EF4-FFF2-40B4-BE49-F238E27FC236}">
                <a16:creationId xmlns:a16="http://schemas.microsoft.com/office/drawing/2014/main" id="{11C51981-78E8-438A-B074-E8AF243A3D4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68171" y="0"/>
            <a:ext cx="914400" cy="914400"/>
          </a:xfrm>
          <a:prstGeom prst="rect">
            <a:avLst/>
          </a:prstGeom>
        </p:spPr>
      </p:pic>
    </p:spTree>
    <p:extLst>
      <p:ext uri="{BB962C8B-B14F-4D97-AF65-F5344CB8AC3E}">
        <p14:creationId xmlns:p14="http://schemas.microsoft.com/office/powerpoint/2010/main" val="22708553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4FA0732-9C8B-4435-A952-7448C386D432}"/>
              </a:ext>
            </a:extLst>
          </p:cNvPr>
          <p:cNvSpPr>
            <a:spLocks noGrp="1"/>
          </p:cNvSpPr>
          <p:nvPr>
            <p:ph type="title"/>
          </p:nvPr>
        </p:nvSpPr>
        <p:spPr>
          <a:xfrm>
            <a:off x="686834" y="1153572"/>
            <a:ext cx="3200400" cy="4461163"/>
          </a:xfrm>
        </p:spPr>
        <p:txBody>
          <a:bodyPr>
            <a:normAutofit/>
          </a:bodyPr>
          <a:lstStyle/>
          <a:p>
            <a:r>
              <a:rPr lang="de-DE" dirty="0">
                <a:solidFill>
                  <a:srgbClr val="FFFFFF"/>
                </a:solidFill>
                <a:latin typeface="Segoe UI" panose="020B0502040204020203" pitchFamily="34" charset="0"/>
                <a:cs typeface="Segoe UI" panose="020B0502040204020203" pitchFamily="34" charset="0"/>
              </a:rPr>
              <a:t>Vorteile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Inhaltsplatzhalter 2">
            <a:extLst>
              <a:ext uri="{FF2B5EF4-FFF2-40B4-BE49-F238E27FC236}">
                <a16:creationId xmlns:a16="http://schemas.microsoft.com/office/drawing/2014/main" id="{7CD4EB4D-EE44-4BCD-BF5A-166DB805141F}"/>
              </a:ext>
            </a:extLst>
          </p:cNvPr>
          <p:cNvSpPr>
            <a:spLocks noGrp="1"/>
          </p:cNvSpPr>
          <p:nvPr>
            <p:ph idx="1"/>
          </p:nvPr>
        </p:nvSpPr>
        <p:spPr>
          <a:xfrm>
            <a:off x="4447308" y="591344"/>
            <a:ext cx="6906491" cy="5585619"/>
          </a:xfrm>
        </p:spPr>
        <p:txBody>
          <a:bodyPr anchor="ctr">
            <a:normAutofit/>
          </a:bodyPr>
          <a:lstStyle/>
          <a:p>
            <a:pPr lvl="0"/>
            <a:r>
              <a:rPr lang="de-DE" sz="1800" dirty="0">
                <a:latin typeface="Segoe UI" panose="020B0502040204020203" pitchFamily="34" charset="0"/>
                <a:cs typeface="Segoe UI" panose="020B0502040204020203" pitchFamily="34" charset="0"/>
              </a:rPr>
              <a:t>Lebendige, interaktive Berichterstellung</a:t>
            </a:r>
          </a:p>
          <a:p>
            <a:pPr lvl="0"/>
            <a:r>
              <a:rPr lang="de-DE" sz="1800" dirty="0">
                <a:latin typeface="Segoe UI" panose="020B0502040204020203" pitchFamily="34" charset="0"/>
                <a:cs typeface="Segoe UI" panose="020B0502040204020203" pitchFamily="34" charset="0"/>
              </a:rPr>
              <a:t>Moderner Ansatz zur Risikoanalyse</a:t>
            </a:r>
          </a:p>
          <a:p>
            <a:pPr lvl="0"/>
            <a:r>
              <a:rPr lang="de-DE" sz="1800" dirty="0">
                <a:latin typeface="Segoe UI" panose="020B0502040204020203" pitchFamily="34" charset="0"/>
                <a:cs typeface="Segoe UI" panose="020B0502040204020203" pitchFamily="34" charset="0"/>
              </a:rPr>
              <a:t>Startseite für den schnellen Einstieg</a:t>
            </a:r>
          </a:p>
          <a:p>
            <a:pPr lvl="0"/>
            <a:r>
              <a:rPr lang="de-DE" sz="1800" dirty="0">
                <a:latin typeface="Segoe UI" panose="020B0502040204020203" pitchFamily="34" charset="0"/>
                <a:cs typeface="Segoe UI" panose="020B0502040204020203" pitchFamily="34" charset="0"/>
              </a:rPr>
              <a:t>Regelmäßige persönliche Maßnahmenliste per Email</a:t>
            </a:r>
          </a:p>
          <a:p>
            <a:pPr lvl="0"/>
            <a:r>
              <a:rPr lang="de-DE" sz="1800" dirty="0">
                <a:latin typeface="Segoe UI" panose="020B0502040204020203" pitchFamily="34" charset="0"/>
                <a:cs typeface="Segoe UI" panose="020B0502040204020203" pitchFamily="34" charset="0"/>
              </a:rPr>
              <a:t>Umweltschonend durch Vermeidung von Ausdrucken mit virtuellen Unterschriften</a:t>
            </a:r>
          </a:p>
          <a:p>
            <a:pPr lvl="0"/>
            <a:r>
              <a:rPr lang="de-DE" sz="1800" dirty="0">
                <a:latin typeface="Segoe UI" panose="020B0502040204020203" pitchFamily="34" charset="0"/>
                <a:cs typeface="Segoe UI" panose="020B0502040204020203" pitchFamily="34" charset="0"/>
              </a:rPr>
              <a:t>Export-Funktion für Berichte in zahlreiche Office-Formate (PDF, Word, Excel, usw...)</a:t>
            </a:r>
          </a:p>
          <a:p>
            <a:pPr lvl="0"/>
            <a:r>
              <a:rPr lang="de-DE" sz="1800" dirty="0">
                <a:latin typeface="Segoe UI" panose="020B0502040204020203" pitchFamily="34" charset="0"/>
                <a:cs typeface="Segoe UI" panose="020B0502040204020203" pitchFamily="34" charset="0"/>
              </a:rPr>
              <a:t>Darstellung und Bearbeitung direkt im Berichtsportal im Browser</a:t>
            </a:r>
          </a:p>
          <a:p>
            <a:pPr lvl="0"/>
            <a:r>
              <a:rPr lang="de-DE" sz="1800" dirty="0">
                <a:latin typeface="Segoe UI" panose="020B0502040204020203" pitchFamily="34" charset="0"/>
                <a:cs typeface="Segoe UI" panose="020B0502040204020203" pitchFamily="34" charset="0"/>
              </a:rPr>
              <a:t>Signaturspeicher für zeichnungsbefugte Mitarbeiter und digitale Unterschriften</a:t>
            </a:r>
          </a:p>
          <a:p>
            <a:pPr lvl="0"/>
            <a:r>
              <a:rPr lang="de-DE" sz="1800" dirty="0">
                <a:latin typeface="Segoe UI" panose="020B0502040204020203" pitchFamily="34" charset="0"/>
                <a:cs typeface="Segoe UI" panose="020B0502040204020203" pitchFamily="34" charset="0"/>
              </a:rPr>
              <a:t>Domänengesteuertes Sicherheitskonzept</a:t>
            </a:r>
          </a:p>
          <a:p>
            <a:pPr lvl="0"/>
            <a:r>
              <a:rPr lang="de-DE" sz="1800" dirty="0">
                <a:latin typeface="Segoe UI" panose="020B0502040204020203" pitchFamily="34" charset="0"/>
                <a:cs typeface="Segoe UI" panose="020B0502040204020203" pitchFamily="34" charset="0"/>
              </a:rPr>
              <a:t>Filtermöglichkeit für die Eingrenzung des Risikobereichs</a:t>
            </a:r>
          </a:p>
          <a:p>
            <a:pPr lvl="0"/>
            <a:r>
              <a:rPr lang="de-DE" sz="1800" dirty="0">
                <a:latin typeface="Segoe UI" panose="020B0502040204020203" pitchFamily="34" charset="0"/>
                <a:cs typeface="Segoe UI" panose="020B0502040204020203" pitchFamily="34" charset="0"/>
              </a:rPr>
              <a:t>Risiko-Ampel als Fieberthermometer </a:t>
            </a:r>
          </a:p>
          <a:p>
            <a:pPr lvl="0"/>
            <a:r>
              <a:rPr lang="de-DE" sz="1800" dirty="0">
                <a:latin typeface="Segoe UI" panose="020B0502040204020203" pitchFamily="34" charset="0"/>
                <a:cs typeface="Segoe UI" panose="020B0502040204020203" pitchFamily="34" charset="0"/>
              </a:rPr>
              <a:t>Anlagenordner für mitgeltende Unterlagen</a:t>
            </a:r>
          </a:p>
          <a:p>
            <a:pPr lvl="0"/>
            <a:r>
              <a:rPr lang="de-DE" sz="1800" dirty="0">
                <a:latin typeface="Segoe UI" panose="020B0502040204020203" pitchFamily="34" charset="0"/>
                <a:cs typeface="Segoe UI" panose="020B0502040204020203" pitchFamily="34" charset="0"/>
              </a:rPr>
              <a:t>Grundlage für interne Audits</a:t>
            </a:r>
          </a:p>
          <a:p>
            <a:endParaRPr lang="de-DE" sz="18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9968838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_links">
            <a:extLst>
              <a:ext uri="{FF2B5EF4-FFF2-40B4-BE49-F238E27FC236}">
                <a16:creationId xmlns:a16="http://schemas.microsoft.com/office/drawing/2014/main" id="{3939CB80-6567-4964-A544-45A9AB3D1140}"/>
              </a:ext>
            </a:extLst>
          </p:cNvPr>
          <p:cNvSpPr/>
          <p:nvPr/>
        </p:nvSpPr>
        <p:spPr>
          <a:xfrm>
            <a:off x="608059" y="983150"/>
            <a:ext cx="9226407" cy="566420"/>
          </a:xfrm>
          <a:prstGeom prst="rect">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graphicFrame>
        <p:nvGraphicFramePr>
          <p:cNvPr id="2" name="Diagramm 1">
            <a:extLst>
              <a:ext uri="{FF2B5EF4-FFF2-40B4-BE49-F238E27FC236}">
                <a16:creationId xmlns:a16="http://schemas.microsoft.com/office/drawing/2014/main" id="{A39C2E05-094F-436B-B822-64865A879A48}"/>
              </a:ext>
            </a:extLst>
          </p:cNvPr>
          <p:cNvGraphicFramePr/>
          <p:nvPr>
            <p:extLst>
              <p:ext uri="{D42A27DB-BD31-4B8C-83A1-F6EECF244321}">
                <p14:modId xmlns:p14="http://schemas.microsoft.com/office/powerpoint/2010/main" val="1547256291"/>
              </p:ext>
            </p:extLst>
          </p:nvPr>
        </p:nvGraphicFramePr>
        <p:xfrm>
          <a:off x="608058" y="1801203"/>
          <a:ext cx="9226407" cy="5664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feld 2">
            <a:extLst>
              <a:ext uri="{FF2B5EF4-FFF2-40B4-BE49-F238E27FC236}">
                <a16:creationId xmlns:a16="http://schemas.microsoft.com/office/drawing/2014/main" id="{0A0952F1-6884-4779-A035-9DFE0376B8EC}"/>
              </a:ext>
            </a:extLst>
          </p:cNvPr>
          <p:cNvSpPr txBox="1"/>
          <p:nvPr/>
        </p:nvSpPr>
        <p:spPr>
          <a:xfrm>
            <a:off x="608059" y="1040777"/>
            <a:ext cx="9149127" cy="461665"/>
          </a:xfrm>
          <a:prstGeom prst="rect">
            <a:avLst/>
          </a:prstGeom>
          <a:noFill/>
        </p:spPr>
        <p:txBody>
          <a:bodyPr wrap="square" rtlCol="0">
            <a:spAutoFit/>
          </a:bodyPr>
          <a:lstStyle/>
          <a:p>
            <a:pPr marL="285750" indent="-285750">
              <a:buFont typeface="Arial" panose="020B0604020202020204" pitchFamily="34" charset="0"/>
              <a:buChar char="•"/>
            </a:pPr>
            <a:r>
              <a:rPr lang="de-DE" sz="2400">
                <a:latin typeface="Segoe UI" panose="020B0502040204020203" pitchFamily="34" charset="0"/>
                <a:cs typeface="Segoe UI" panose="020B0502040204020203" pitchFamily="34" charset="0"/>
              </a:rPr>
              <a:t>Gefährdungsbeurteilung zu den Abteilungen</a:t>
            </a:r>
            <a:endParaRPr lang="de-DE" sz="2400" dirty="0">
              <a:latin typeface="Segoe UI" panose="020B0502040204020203" pitchFamily="34" charset="0"/>
              <a:cs typeface="Segoe UI" panose="020B0502040204020203" pitchFamily="34" charset="0"/>
            </a:endParaRPr>
          </a:p>
        </p:txBody>
      </p:sp>
      <p:sp>
        <p:nvSpPr>
          <p:cNvPr id="5" name="Titel 4">
            <a:extLst>
              <a:ext uri="{FF2B5EF4-FFF2-40B4-BE49-F238E27FC236}">
                <a16:creationId xmlns:a16="http://schemas.microsoft.com/office/drawing/2014/main" id="{165EC91B-C841-4876-BA68-9EF1A085DDA1}"/>
              </a:ext>
            </a:extLst>
          </p:cNvPr>
          <p:cNvSpPr>
            <a:spLocks noGrp="1"/>
          </p:cNvSpPr>
          <p:nvPr>
            <p:ph type="title"/>
          </p:nvPr>
        </p:nvSpPr>
        <p:spPr>
          <a:xfrm>
            <a:off x="1482571" y="187146"/>
            <a:ext cx="8351895" cy="433864"/>
          </a:xfrm>
        </p:spPr>
        <p:txBody>
          <a:bodyPr>
            <a:normAutofit fontScale="90000"/>
          </a:bodyPr>
          <a:lstStyle/>
          <a:p>
            <a:r>
              <a:rPr lang="de-DE"/>
              <a:t>Nutzen Sie ein strukturiertes Vorgehen</a:t>
            </a:r>
            <a:endParaRPr lang="de-DE" dirty="0"/>
          </a:p>
        </p:txBody>
      </p:sp>
      <p:pic>
        <p:nvPicPr>
          <p:cNvPr id="8" name="Grafik 7" descr="Schild Häkchen">
            <a:extLst>
              <a:ext uri="{FF2B5EF4-FFF2-40B4-BE49-F238E27FC236}">
                <a16:creationId xmlns:a16="http://schemas.microsoft.com/office/drawing/2014/main" id="{11C51981-78E8-438A-B074-E8AF243A3D4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68171" y="0"/>
            <a:ext cx="914400" cy="914400"/>
          </a:xfrm>
          <a:prstGeom prst="rect">
            <a:avLst/>
          </a:prstGeom>
        </p:spPr>
      </p:pic>
      <p:pic>
        <p:nvPicPr>
          <p:cNvPr id="6" name="!!Grafik 5">
            <a:extLst>
              <a:ext uri="{FF2B5EF4-FFF2-40B4-BE49-F238E27FC236}">
                <a16:creationId xmlns:a16="http://schemas.microsoft.com/office/drawing/2014/main" id="{61B96B6F-3B84-4FAD-947B-E01DDACCDC84}"/>
              </a:ext>
            </a:extLst>
          </p:cNvPr>
          <p:cNvPicPr>
            <a:picLocks noChangeAspect="1"/>
          </p:cNvPicPr>
          <p:nvPr/>
        </p:nvPicPr>
        <p:blipFill>
          <a:blip r:embed="rId10"/>
          <a:stretch>
            <a:fillRect/>
          </a:stretch>
        </p:blipFill>
        <p:spPr>
          <a:xfrm>
            <a:off x="608058" y="2473083"/>
            <a:ext cx="5562335" cy="4197771"/>
          </a:xfrm>
          <a:prstGeom prst="rect">
            <a:avLst/>
          </a:prstGeom>
        </p:spPr>
      </p:pic>
      <p:sp>
        <p:nvSpPr>
          <p:cNvPr id="10" name="Textfeld 9">
            <a:extLst>
              <a:ext uri="{FF2B5EF4-FFF2-40B4-BE49-F238E27FC236}">
                <a16:creationId xmlns:a16="http://schemas.microsoft.com/office/drawing/2014/main" id="{4B162D55-FA0E-4422-9401-A710881ADD22}"/>
              </a:ext>
            </a:extLst>
          </p:cNvPr>
          <p:cNvSpPr txBox="1"/>
          <p:nvPr/>
        </p:nvSpPr>
        <p:spPr>
          <a:xfrm>
            <a:off x="6490240" y="2828835"/>
            <a:ext cx="5382243" cy="1200329"/>
          </a:xfrm>
          <a:prstGeom prst="rect">
            <a:avLst/>
          </a:prstGeom>
          <a:noFill/>
        </p:spPr>
        <p:txBody>
          <a:bodyPr wrap="none" rtlCol="0">
            <a:spAutoFit/>
          </a:bodyPr>
          <a:lstStyle/>
          <a:p>
            <a:pPr marL="285750" indent="-285750">
              <a:buFont typeface="Arial" panose="020B0604020202020204" pitchFamily="34" charset="0"/>
              <a:buChar char="•"/>
            </a:pPr>
            <a:r>
              <a:rPr lang="de-DE" dirty="0"/>
              <a:t>Abteilungsliste ist filterbar</a:t>
            </a:r>
          </a:p>
          <a:p>
            <a:pPr marL="285750" indent="-285750">
              <a:buFont typeface="Arial" panose="020B0604020202020204" pitchFamily="34" charset="0"/>
              <a:buChar char="•"/>
            </a:pPr>
            <a:r>
              <a:rPr lang="de-DE" dirty="0"/>
              <a:t>Verantwortlich ist der Abteilungsleiter</a:t>
            </a:r>
          </a:p>
          <a:p>
            <a:pPr marL="285750" indent="-285750">
              <a:buFont typeface="Arial" panose="020B0604020202020204" pitchFamily="34" charset="0"/>
              <a:buChar char="•"/>
            </a:pPr>
            <a:r>
              <a:rPr lang="de-DE" dirty="0"/>
              <a:t>Erstellen beliebig vieler GBUs in für eine Abteilung</a:t>
            </a:r>
          </a:p>
          <a:p>
            <a:pPr marL="285750" indent="-285750">
              <a:buFont typeface="Arial" panose="020B0604020202020204" pitchFamily="34" charset="0"/>
              <a:buChar char="•"/>
            </a:pPr>
            <a:r>
              <a:rPr lang="de-DE" dirty="0"/>
              <a:t>Gruppierte Darstellung der GBUs in den Abteilungen</a:t>
            </a:r>
          </a:p>
        </p:txBody>
      </p:sp>
    </p:spTree>
    <p:extLst>
      <p:ext uri="{BB962C8B-B14F-4D97-AF65-F5344CB8AC3E}">
        <p14:creationId xmlns:p14="http://schemas.microsoft.com/office/powerpoint/2010/main" val="42405736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withEffect">
                                  <p:stCondLst>
                                    <p:cond delay="0"/>
                                  </p:stCondLst>
                                  <p:iterate type="lt">
                                    <p:tmAbs val="25"/>
                                  </p:iterate>
                                  <p:childTnLst>
                                    <p:set>
                                      <p:cBhvr override="childStyle">
                                        <p:cTn id="6" dur="indefinite"/>
                                        <p:tgtEl>
                                          <p:spTgt spid="10"/>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_links">
            <a:extLst>
              <a:ext uri="{FF2B5EF4-FFF2-40B4-BE49-F238E27FC236}">
                <a16:creationId xmlns:a16="http://schemas.microsoft.com/office/drawing/2014/main" id="{3939CB80-6567-4964-A544-45A9AB3D1140}"/>
              </a:ext>
            </a:extLst>
          </p:cNvPr>
          <p:cNvSpPr/>
          <p:nvPr/>
        </p:nvSpPr>
        <p:spPr>
          <a:xfrm>
            <a:off x="608059" y="983150"/>
            <a:ext cx="9226407" cy="566420"/>
          </a:xfrm>
          <a:prstGeom prst="rect">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graphicFrame>
        <p:nvGraphicFramePr>
          <p:cNvPr id="2" name="Diagramm 1">
            <a:extLst>
              <a:ext uri="{FF2B5EF4-FFF2-40B4-BE49-F238E27FC236}">
                <a16:creationId xmlns:a16="http://schemas.microsoft.com/office/drawing/2014/main" id="{A39C2E05-094F-436B-B822-64865A879A48}"/>
              </a:ext>
            </a:extLst>
          </p:cNvPr>
          <p:cNvGraphicFramePr/>
          <p:nvPr>
            <p:extLst>
              <p:ext uri="{D42A27DB-BD31-4B8C-83A1-F6EECF244321}">
                <p14:modId xmlns:p14="http://schemas.microsoft.com/office/powerpoint/2010/main" val="3330326318"/>
              </p:ext>
            </p:extLst>
          </p:nvPr>
        </p:nvGraphicFramePr>
        <p:xfrm>
          <a:off x="608058" y="1801203"/>
          <a:ext cx="9226407" cy="5664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feld 2">
            <a:extLst>
              <a:ext uri="{FF2B5EF4-FFF2-40B4-BE49-F238E27FC236}">
                <a16:creationId xmlns:a16="http://schemas.microsoft.com/office/drawing/2014/main" id="{0A0952F1-6884-4779-A035-9DFE0376B8EC}"/>
              </a:ext>
            </a:extLst>
          </p:cNvPr>
          <p:cNvSpPr txBox="1"/>
          <p:nvPr/>
        </p:nvSpPr>
        <p:spPr>
          <a:xfrm>
            <a:off x="608059" y="1040777"/>
            <a:ext cx="9149127" cy="461665"/>
          </a:xfrm>
          <a:prstGeom prst="rect">
            <a:avLst/>
          </a:prstGeom>
          <a:noFill/>
        </p:spPr>
        <p:txBody>
          <a:bodyPr wrap="square" rtlCol="0">
            <a:spAutoFit/>
          </a:bodyPr>
          <a:lstStyle/>
          <a:p>
            <a:pPr marL="285750" indent="-285750">
              <a:buFont typeface="Arial" panose="020B0604020202020204" pitchFamily="34" charset="0"/>
              <a:buChar char="•"/>
            </a:pPr>
            <a:r>
              <a:rPr lang="de-DE" sz="2400" dirty="0">
                <a:latin typeface="Segoe UI" panose="020B0502040204020203" pitchFamily="34" charset="0"/>
                <a:cs typeface="Segoe UI" panose="020B0502040204020203" pitchFamily="34" charset="0"/>
              </a:rPr>
              <a:t>Gefährdungsbeurteilung und Risikoanalyse</a:t>
            </a:r>
          </a:p>
        </p:txBody>
      </p:sp>
      <p:sp>
        <p:nvSpPr>
          <p:cNvPr id="5" name="Titel 4">
            <a:extLst>
              <a:ext uri="{FF2B5EF4-FFF2-40B4-BE49-F238E27FC236}">
                <a16:creationId xmlns:a16="http://schemas.microsoft.com/office/drawing/2014/main" id="{165EC91B-C841-4876-BA68-9EF1A085DDA1}"/>
              </a:ext>
            </a:extLst>
          </p:cNvPr>
          <p:cNvSpPr>
            <a:spLocks noGrp="1"/>
          </p:cNvSpPr>
          <p:nvPr>
            <p:ph type="title"/>
          </p:nvPr>
        </p:nvSpPr>
        <p:spPr>
          <a:xfrm>
            <a:off x="1482571" y="187146"/>
            <a:ext cx="8351895" cy="433864"/>
          </a:xfrm>
        </p:spPr>
        <p:txBody>
          <a:bodyPr>
            <a:normAutofit fontScale="90000"/>
          </a:bodyPr>
          <a:lstStyle/>
          <a:p>
            <a:r>
              <a:rPr lang="de-DE"/>
              <a:t>Nutzen Sie ein strukturiertes Vorgehen</a:t>
            </a:r>
            <a:endParaRPr lang="de-DE" dirty="0"/>
          </a:p>
        </p:txBody>
      </p:sp>
      <p:pic>
        <p:nvPicPr>
          <p:cNvPr id="8" name="Grafik 7" descr="Schild Häkchen">
            <a:extLst>
              <a:ext uri="{FF2B5EF4-FFF2-40B4-BE49-F238E27FC236}">
                <a16:creationId xmlns:a16="http://schemas.microsoft.com/office/drawing/2014/main" id="{11C51981-78E8-438A-B074-E8AF243A3D4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68171" y="0"/>
            <a:ext cx="914400" cy="914400"/>
          </a:xfrm>
          <a:prstGeom prst="rect">
            <a:avLst/>
          </a:prstGeom>
        </p:spPr>
      </p:pic>
      <p:pic>
        <p:nvPicPr>
          <p:cNvPr id="6" name="!!Grafik 5">
            <a:extLst>
              <a:ext uri="{FF2B5EF4-FFF2-40B4-BE49-F238E27FC236}">
                <a16:creationId xmlns:a16="http://schemas.microsoft.com/office/drawing/2014/main" id="{61B96B6F-3B84-4FAD-947B-E01DDACCDC84}"/>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608058" y="2813828"/>
            <a:ext cx="5562335" cy="3516278"/>
          </a:xfrm>
          <a:prstGeom prst="rect">
            <a:avLst/>
          </a:prstGeom>
        </p:spPr>
      </p:pic>
      <p:sp>
        <p:nvSpPr>
          <p:cNvPr id="10" name="Textfeld 9">
            <a:extLst>
              <a:ext uri="{FF2B5EF4-FFF2-40B4-BE49-F238E27FC236}">
                <a16:creationId xmlns:a16="http://schemas.microsoft.com/office/drawing/2014/main" id="{4B162D55-FA0E-4422-9401-A710881ADD22}"/>
              </a:ext>
            </a:extLst>
          </p:cNvPr>
          <p:cNvSpPr txBox="1"/>
          <p:nvPr/>
        </p:nvSpPr>
        <p:spPr>
          <a:xfrm>
            <a:off x="6490240" y="2828835"/>
            <a:ext cx="4610558" cy="923330"/>
          </a:xfrm>
          <a:prstGeom prst="rect">
            <a:avLst/>
          </a:prstGeom>
          <a:noFill/>
        </p:spPr>
        <p:txBody>
          <a:bodyPr wrap="none" rtlCol="0">
            <a:spAutoFit/>
          </a:bodyPr>
          <a:lstStyle/>
          <a:p>
            <a:pPr marL="285750" indent="-285750">
              <a:buFont typeface="Arial" panose="020B0604020202020204" pitchFamily="34" charset="0"/>
              <a:buChar char="•"/>
            </a:pPr>
            <a:r>
              <a:rPr lang="de-DE" dirty="0"/>
              <a:t>Bezeichnung und Datum der GBU eintragen</a:t>
            </a:r>
          </a:p>
          <a:p>
            <a:pPr marL="285750" indent="-285750">
              <a:buFont typeface="Arial" panose="020B0604020202020204" pitchFamily="34" charset="0"/>
              <a:buChar char="•"/>
            </a:pPr>
            <a:r>
              <a:rPr lang="de-DE" dirty="0"/>
              <a:t>Festlegen der mitgeltenden Unterlagen</a:t>
            </a:r>
          </a:p>
          <a:p>
            <a:pPr marL="285750" indent="-285750">
              <a:buFont typeface="Arial" panose="020B0604020202020204" pitchFamily="34" charset="0"/>
              <a:buChar char="•"/>
            </a:pPr>
            <a:r>
              <a:rPr lang="de-DE" dirty="0"/>
              <a:t>Anlagenordner für mitgeltenden Unterlagen</a:t>
            </a:r>
          </a:p>
        </p:txBody>
      </p:sp>
    </p:spTree>
    <p:extLst>
      <p:ext uri="{BB962C8B-B14F-4D97-AF65-F5344CB8AC3E}">
        <p14:creationId xmlns:p14="http://schemas.microsoft.com/office/powerpoint/2010/main" val="14391406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withEffect">
                                  <p:stCondLst>
                                    <p:cond delay="0"/>
                                  </p:stCondLst>
                                  <p:iterate type="lt">
                                    <p:tmAbs val="25"/>
                                  </p:iterate>
                                  <p:childTnLst>
                                    <p:set>
                                      <p:cBhvr override="childStyle">
                                        <p:cTn id="6" dur="indefinite"/>
                                        <p:tgtEl>
                                          <p:spTgt spid="10"/>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_links">
            <a:extLst>
              <a:ext uri="{FF2B5EF4-FFF2-40B4-BE49-F238E27FC236}">
                <a16:creationId xmlns:a16="http://schemas.microsoft.com/office/drawing/2014/main" id="{3939CB80-6567-4964-A544-45A9AB3D1140}"/>
              </a:ext>
            </a:extLst>
          </p:cNvPr>
          <p:cNvSpPr/>
          <p:nvPr/>
        </p:nvSpPr>
        <p:spPr>
          <a:xfrm>
            <a:off x="608059" y="983150"/>
            <a:ext cx="9226407" cy="566420"/>
          </a:xfrm>
          <a:prstGeom prst="rect">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graphicFrame>
        <p:nvGraphicFramePr>
          <p:cNvPr id="2" name="Diagramm 1">
            <a:extLst>
              <a:ext uri="{FF2B5EF4-FFF2-40B4-BE49-F238E27FC236}">
                <a16:creationId xmlns:a16="http://schemas.microsoft.com/office/drawing/2014/main" id="{A39C2E05-094F-436B-B822-64865A879A48}"/>
              </a:ext>
            </a:extLst>
          </p:cNvPr>
          <p:cNvGraphicFramePr/>
          <p:nvPr>
            <p:extLst>
              <p:ext uri="{D42A27DB-BD31-4B8C-83A1-F6EECF244321}">
                <p14:modId xmlns:p14="http://schemas.microsoft.com/office/powerpoint/2010/main" val="3947203253"/>
              </p:ext>
            </p:extLst>
          </p:nvPr>
        </p:nvGraphicFramePr>
        <p:xfrm>
          <a:off x="608058" y="1801203"/>
          <a:ext cx="9226407" cy="5664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feld 2">
            <a:extLst>
              <a:ext uri="{FF2B5EF4-FFF2-40B4-BE49-F238E27FC236}">
                <a16:creationId xmlns:a16="http://schemas.microsoft.com/office/drawing/2014/main" id="{0A0952F1-6884-4779-A035-9DFE0376B8EC}"/>
              </a:ext>
            </a:extLst>
          </p:cNvPr>
          <p:cNvSpPr txBox="1"/>
          <p:nvPr/>
        </p:nvSpPr>
        <p:spPr>
          <a:xfrm>
            <a:off x="608059" y="1040777"/>
            <a:ext cx="9149127" cy="461665"/>
          </a:xfrm>
          <a:prstGeom prst="rect">
            <a:avLst/>
          </a:prstGeom>
          <a:noFill/>
        </p:spPr>
        <p:txBody>
          <a:bodyPr wrap="square" rtlCol="0">
            <a:spAutoFit/>
          </a:bodyPr>
          <a:lstStyle/>
          <a:p>
            <a:pPr marL="285750" indent="-285750">
              <a:buFont typeface="Arial" panose="020B0604020202020204" pitchFamily="34" charset="0"/>
              <a:buChar char="•"/>
            </a:pPr>
            <a:r>
              <a:rPr lang="de-DE" sz="2400" dirty="0">
                <a:latin typeface="Segoe UI" panose="020B0502040204020203" pitchFamily="34" charset="0"/>
                <a:cs typeface="Segoe UI" panose="020B0502040204020203" pitchFamily="34" charset="0"/>
              </a:rPr>
              <a:t>Gefährdungsbeurteilung und Risikoanalyse</a:t>
            </a:r>
          </a:p>
        </p:txBody>
      </p:sp>
      <p:sp>
        <p:nvSpPr>
          <p:cNvPr id="5" name="Titel 4">
            <a:extLst>
              <a:ext uri="{FF2B5EF4-FFF2-40B4-BE49-F238E27FC236}">
                <a16:creationId xmlns:a16="http://schemas.microsoft.com/office/drawing/2014/main" id="{165EC91B-C841-4876-BA68-9EF1A085DDA1}"/>
              </a:ext>
            </a:extLst>
          </p:cNvPr>
          <p:cNvSpPr>
            <a:spLocks noGrp="1"/>
          </p:cNvSpPr>
          <p:nvPr>
            <p:ph type="title"/>
          </p:nvPr>
        </p:nvSpPr>
        <p:spPr>
          <a:xfrm>
            <a:off x="1482571" y="187146"/>
            <a:ext cx="8351895" cy="433864"/>
          </a:xfrm>
        </p:spPr>
        <p:txBody>
          <a:bodyPr>
            <a:normAutofit fontScale="90000"/>
          </a:bodyPr>
          <a:lstStyle/>
          <a:p>
            <a:r>
              <a:rPr lang="de-DE"/>
              <a:t>Nutzen Sie ein strukturiertes Vorgehen</a:t>
            </a:r>
            <a:endParaRPr lang="de-DE" dirty="0"/>
          </a:p>
        </p:txBody>
      </p:sp>
      <p:pic>
        <p:nvPicPr>
          <p:cNvPr id="8" name="Grafik 7" descr="Schild Häkchen">
            <a:extLst>
              <a:ext uri="{FF2B5EF4-FFF2-40B4-BE49-F238E27FC236}">
                <a16:creationId xmlns:a16="http://schemas.microsoft.com/office/drawing/2014/main" id="{11C51981-78E8-438A-B074-E8AF243A3D4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68171" y="0"/>
            <a:ext cx="914400" cy="914400"/>
          </a:xfrm>
          <a:prstGeom prst="rect">
            <a:avLst/>
          </a:prstGeom>
        </p:spPr>
      </p:pic>
      <p:pic>
        <p:nvPicPr>
          <p:cNvPr id="6" name="!!Grafik 5">
            <a:extLst>
              <a:ext uri="{FF2B5EF4-FFF2-40B4-BE49-F238E27FC236}">
                <a16:creationId xmlns:a16="http://schemas.microsoft.com/office/drawing/2014/main" id="{61B96B6F-3B84-4FAD-947B-E01DDACCDC84}"/>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665900" y="3091785"/>
            <a:ext cx="5446651" cy="2960366"/>
          </a:xfrm>
          <a:prstGeom prst="rect">
            <a:avLst/>
          </a:prstGeom>
        </p:spPr>
      </p:pic>
      <p:sp>
        <p:nvSpPr>
          <p:cNvPr id="10" name="Textfeld 9">
            <a:extLst>
              <a:ext uri="{FF2B5EF4-FFF2-40B4-BE49-F238E27FC236}">
                <a16:creationId xmlns:a16="http://schemas.microsoft.com/office/drawing/2014/main" id="{4B162D55-FA0E-4422-9401-A710881ADD22}"/>
              </a:ext>
            </a:extLst>
          </p:cNvPr>
          <p:cNvSpPr txBox="1"/>
          <p:nvPr/>
        </p:nvSpPr>
        <p:spPr>
          <a:xfrm>
            <a:off x="6490240" y="2828835"/>
            <a:ext cx="5040482" cy="1200329"/>
          </a:xfrm>
          <a:prstGeom prst="rect">
            <a:avLst/>
          </a:prstGeom>
          <a:noFill/>
        </p:spPr>
        <p:txBody>
          <a:bodyPr wrap="none" rtlCol="0">
            <a:spAutoFit/>
          </a:bodyPr>
          <a:lstStyle/>
          <a:p>
            <a:pPr marL="285750" indent="-285750">
              <a:buFont typeface="Arial" panose="020B0604020202020204" pitchFamily="34" charset="0"/>
              <a:buChar char="•"/>
            </a:pPr>
            <a:r>
              <a:rPr lang="de-DE" dirty="0"/>
              <a:t>Informationen zu Gefährdung und Schutzziel</a:t>
            </a:r>
          </a:p>
          <a:p>
            <a:pPr marL="285750" indent="-285750">
              <a:buFont typeface="Arial" panose="020B0604020202020204" pitchFamily="34" charset="0"/>
              <a:buChar char="•"/>
            </a:pPr>
            <a:r>
              <a:rPr lang="de-DE" dirty="0"/>
              <a:t>Eintrittswahrscheinlichkeit und Schadensausmaß</a:t>
            </a:r>
          </a:p>
          <a:p>
            <a:pPr marL="285750" indent="-285750">
              <a:buFont typeface="Arial" panose="020B0604020202020204" pitchFamily="34" charset="0"/>
              <a:buChar char="•"/>
            </a:pPr>
            <a:r>
              <a:rPr lang="de-DE" dirty="0"/>
              <a:t>Handlungsbedarf feststellen</a:t>
            </a:r>
          </a:p>
          <a:p>
            <a:pPr marL="285750" indent="-285750">
              <a:buFont typeface="Arial" panose="020B0604020202020204" pitchFamily="34" charset="0"/>
              <a:buChar char="•"/>
            </a:pPr>
            <a:r>
              <a:rPr lang="de-DE" dirty="0"/>
              <a:t>Maßnahmenliste</a:t>
            </a:r>
          </a:p>
        </p:txBody>
      </p:sp>
    </p:spTree>
    <p:extLst>
      <p:ext uri="{BB962C8B-B14F-4D97-AF65-F5344CB8AC3E}">
        <p14:creationId xmlns:p14="http://schemas.microsoft.com/office/powerpoint/2010/main" val="39086183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withEffect">
                                  <p:stCondLst>
                                    <p:cond delay="0"/>
                                  </p:stCondLst>
                                  <p:iterate type="lt">
                                    <p:tmAbs val="25"/>
                                  </p:iterate>
                                  <p:childTnLst>
                                    <p:set>
                                      <p:cBhvr override="childStyle">
                                        <p:cTn id="6" dur="indefinite"/>
                                        <p:tgtEl>
                                          <p:spTgt spid="10"/>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_links">
            <a:extLst>
              <a:ext uri="{FF2B5EF4-FFF2-40B4-BE49-F238E27FC236}">
                <a16:creationId xmlns:a16="http://schemas.microsoft.com/office/drawing/2014/main" id="{3939CB80-6567-4964-A544-45A9AB3D1140}"/>
              </a:ext>
            </a:extLst>
          </p:cNvPr>
          <p:cNvSpPr/>
          <p:nvPr/>
        </p:nvSpPr>
        <p:spPr>
          <a:xfrm>
            <a:off x="608059" y="983150"/>
            <a:ext cx="9226407" cy="566420"/>
          </a:xfrm>
          <a:prstGeom prst="rect">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3" name="Textfeld 2">
            <a:extLst>
              <a:ext uri="{FF2B5EF4-FFF2-40B4-BE49-F238E27FC236}">
                <a16:creationId xmlns:a16="http://schemas.microsoft.com/office/drawing/2014/main" id="{0A0952F1-6884-4779-A035-9DFE0376B8EC}"/>
              </a:ext>
            </a:extLst>
          </p:cNvPr>
          <p:cNvSpPr txBox="1"/>
          <p:nvPr/>
        </p:nvSpPr>
        <p:spPr>
          <a:xfrm>
            <a:off x="608059" y="1040777"/>
            <a:ext cx="9149127" cy="461665"/>
          </a:xfrm>
          <a:prstGeom prst="rect">
            <a:avLst/>
          </a:prstGeom>
          <a:noFill/>
        </p:spPr>
        <p:txBody>
          <a:bodyPr wrap="square" rtlCol="0">
            <a:spAutoFit/>
          </a:bodyPr>
          <a:lstStyle/>
          <a:p>
            <a:pPr marL="285750" indent="-285750">
              <a:buFont typeface="Arial" panose="020B0604020202020204" pitchFamily="34" charset="0"/>
              <a:buChar char="•"/>
            </a:pPr>
            <a:r>
              <a:rPr lang="de-DE" sz="2400" dirty="0">
                <a:latin typeface="Segoe UI" panose="020B0502040204020203" pitchFamily="34" charset="0"/>
                <a:cs typeface="Segoe UI" panose="020B0502040204020203" pitchFamily="34" charset="0"/>
              </a:rPr>
              <a:t>Gefährdungsbeurteilung und Risikoanalyse</a:t>
            </a:r>
          </a:p>
        </p:txBody>
      </p:sp>
      <p:sp>
        <p:nvSpPr>
          <p:cNvPr id="5" name="Titel 4">
            <a:extLst>
              <a:ext uri="{FF2B5EF4-FFF2-40B4-BE49-F238E27FC236}">
                <a16:creationId xmlns:a16="http://schemas.microsoft.com/office/drawing/2014/main" id="{165EC91B-C841-4876-BA68-9EF1A085DDA1}"/>
              </a:ext>
            </a:extLst>
          </p:cNvPr>
          <p:cNvSpPr>
            <a:spLocks noGrp="1"/>
          </p:cNvSpPr>
          <p:nvPr>
            <p:ph type="title"/>
          </p:nvPr>
        </p:nvSpPr>
        <p:spPr>
          <a:xfrm>
            <a:off x="1482571" y="187146"/>
            <a:ext cx="8351895" cy="433864"/>
          </a:xfrm>
        </p:spPr>
        <p:txBody>
          <a:bodyPr>
            <a:normAutofit fontScale="90000"/>
          </a:bodyPr>
          <a:lstStyle/>
          <a:p>
            <a:r>
              <a:rPr lang="de-DE"/>
              <a:t>Nutzen Sie ein strukturiertes Vorgehen</a:t>
            </a:r>
            <a:endParaRPr lang="de-DE" dirty="0"/>
          </a:p>
        </p:txBody>
      </p:sp>
      <p:pic>
        <p:nvPicPr>
          <p:cNvPr id="8" name="Grafik 7" descr="Schild Häkchen">
            <a:extLst>
              <a:ext uri="{FF2B5EF4-FFF2-40B4-BE49-F238E27FC236}">
                <a16:creationId xmlns:a16="http://schemas.microsoft.com/office/drawing/2014/main" id="{11C51981-78E8-438A-B074-E8AF243A3D4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8171" y="0"/>
            <a:ext cx="914400" cy="914400"/>
          </a:xfrm>
          <a:prstGeom prst="rect">
            <a:avLst/>
          </a:prstGeom>
        </p:spPr>
      </p:pic>
      <p:sp>
        <p:nvSpPr>
          <p:cNvPr id="10" name="Textfeld 9">
            <a:extLst>
              <a:ext uri="{FF2B5EF4-FFF2-40B4-BE49-F238E27FC236}">
                <a16:creationId xmlns:a16="http://schemas.microsoft.com/office/drawing/2014/main" id="{4B162D55-FA0E-4422-9401-A710881ADD22}"/>
              </a:ext>
            </a:extLst>
          </p:cNvPr>
          <p:cNvSpPr txBox="1"/>
          <p:nvPr/>
        </p:nvSpPr>
        <p:spPr>
          <a:xfrm>
            <a:off x="6490240" y="4311126"/>
            <a:ext cx="4810932" cy="1477328"/>
          </a:xfrm>
          <a:prstGeom prst="rect">
            <a:avLst/>
          </a:prstGeom>
          <a:noFill/>
        </p:spPr>
        <p:txBody>
          <a:bodyPr wrap="none" rtlCol="0">
            <a:spAutoFit/>
          </a:bodyPr>
          <a:lstStyle/>
          <a:p>
            <a:pPr marL="285750" indent="-285750">
              <a:buFont typeface="Arial" panose="020B0604020202020204" pitchFamily="34" charset="0"/>
              <a:buChar char="•"/>
            </a:pPr>
            <a:r>
              <a:rPr lang="de-DE" dirty="0"/>
              <a:t>Maßnahme und Termin</a:t>
            </a:r>
          </a:p>
          <a:p>
            <a:pPr marL="285750" indent="-285750">
              <a:buFont typeface="Arial" panose="020B0604020202020204" pitchFamily="34" charset="0"/>
              <a:buChar char="•"/>
            </a:pPr>
            <a:r>
              <a:rPr lang="de-DE" dirty="0"/>
              <a:t>Verantwortlichkeit aus der Abteilung festlegen</a:t>
            </a:r>
          </a:p>
          <a:p>
            <a:pPr marL="285750" indent="-285750">
              <a:buFont typeface="Arial" panose="020B0604020202020204" pitchFamily="34" charset="0"/>
              <a:buChar char="•"/>
            </a:pPr>
            <a:r>
              <a:rPr lang="de-DE" dirty="0"/>
              <a:t>Abschlussdatum eintragen</a:t>
            </a:r>
          </a:p>
          <a:p>
            <a:pPr marL="285750" indent="-285750">
              <a:buFont typeface="Arial" panose="020B0604020202020204" pitchFamily="34" charset="0"/>
              <a:buChar char="•"/>
            </a:pPr>
            <a:r>
              <a:rPr lang="de-DE" dirty="0"/>
              <a:t>Wirksamkeit für PDCA dokumentieren</a:t>
            </a:r>
          </a:p>
          <a:p>
            <a:pPr marL="285750" indent="-285750">
              <a:buFont typeface="Arial" panose="020B0604020202020204" pitchFamily="34" charset="0"/>
              <a:buChar char="•"/>
            </a:pPr>
            <a:r>
              <a:rPr lang="de-DE" dirty="0"/>
              <a:t>Digitale Unterschrift der Maßnahmenliste</a:t>
            </a:r>
          </a:p>
        </p:txBody>
      </p:sp>
      <p:grpSp>
        <p:nvGrpSpPr>
          <p:cNvPr id="9" name="Gruppieren 8">
            <a:extLst>
              <a:ext uri="{FF2B5EF4-FFF2-40B4-BE49-F238E27FC236}">
                <a16:creationId xmlns:a16="http://schemas.microsoft.com/office/drawing/2014/main" id="{B6A80989-1210-4C8E-9BB7-C48BAE7D501C}"/>
              </a:ext>
            </a:extLst>
          </p:cNvPr>
          <p:cNvGrpSpPr/>
          <p:nvPr/>
        </p:nvGrpSpPr>
        <p:grpSpPr>
          <a:xfrm>
            <a:off x="608058" y="3511608"/>
            <a:ext cx="1329707" cy="868975"/>
            <a:chOff x="0" y="4302676"/>
            <a:chExt cx="1329707" cy="868975"/>
          </a:xfrm>
        </p:grpSpPr>
        <p:sp>
          <p:nvSpPr>
            <p:cNvPr id="26" name="Legende: mit Pfeil nach oben 25">
              <a:extLst>
                <a:ext uri="{FF2B5EF4-FFF2-40B4-BE49-F238E27FC236}">
                  <a16:creationId xmlns:a16="http://schemas.microsoft.com/office/drawing/2014/main" id="{09E08004-1A70-45F6-9284-723575D57E0A}"/>
                </a:ext>
              </a:extLst>
            </p:cNvPr>
            <p:cNvSpPr/>
            <p:nvPr/>
          </p:nvSpPr>
          <p:spPr>
            <a:xfrm rot="10800000">
              <a:off x="0" y="4302676"/>
              <a:ext cx="1329707" cy="868975"/>
            </a:xfrm>
            <a:prstGeom prst="upArrowCallout">
              <a:avLst>
                <a:gd name="adj1" fmla="val 5000"/>
                <a:gd name="adj2" fmla="val 10000"/>
                <a:gd name="adj3" fmla="val 15000"/>
                <a:gd name="adj4" fmla="val 64977"/>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7" name="Legende: mit Pfeil nach oben 4">
              <a:extLst>
                <a:ext uri="{FF2B5EF4-FFF2-40B4-BE49-F238E27FC236}">
                  <a16:creationId xmlns:a16="http://schemas.microsoft.com/office/drawing/2014/main" id="{511E7605-E645-4367-B82E-1DFA79310B23}"/>
                </a:ext>
              </a:extLst>
            </p:cNvPr>
            <p:cNvSpPr txBox="1"/>
            <p:nvPr/>
          </p:nvSpPr>
          <p:spPr>
            <a:xfrm>
              <a:off x="0" y="4302676"/>
              <a:ext cx="1329707" cy="5648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4569" tIns="135128" rIns="94569" bIns="135128" numCol="1" spcCol="1270" anchor="ctr" anchorCtr="0">
              <a:noAutofit/>
            </a:bodyPr>
            <a:lstStyle/>
            <a:p>
              <a:pPr marL="0" lvl="0" indent="0" algn="ctr" defTabSz="844550">
                <a:lnSpc>
                  <a:spcPct val="90000"/>
                </a:lnSpc>
                <a:spcBef>
                  <a:spcPct val="0"/>
                </a:spcBef>
                <a:spcAft>
                  <a:spcPct val="35000"/>
                </a:spcAft>
                <a:buNone/>
              </a:pPr>
              <a:r>
                <a:rPr lang="de-DE" sz="3200" kern="1200" dirty="0">
                  <a:latin typeface="Segoe UI" panose="020B0502040204020203" pitchFamily="34" charset="0"/>
                  <a:cs typeface="Segoe UI" panose="020B0502040204020203" pitchFamily="34" charset="0"/>
                </a:rPr>
                <a:t>6</a:t>
              </a:r>
            </a:p>
          </p:txBody>
        </p:sp>
      </p:grpSp>
      <p:grpSp>
        <p:nvGrpSpPr>
          <p:cNvPr id="11" name="Gruppieren 10">
            <a:extLst>
              <a:ext uri="{FF2B5EF4-FFF2-40B4-BE49-F238E27FC236}">
                <a16:creationId xmlns:a16="http://schemas.microsoft.com/office/drawing/2014/main" id="{684D5181-1677-4FD4-B3EC-F961F0619186}"/>
              </a:ext>
            </a:extLst>
          </p:cNvPr>
          <p:cNvGrpSpPr/>
          <p:nvPr/>
        </p:nvGrpSpPr>
        <p:grpSpPr>
          <a:xfrm>
            <a:off x="1937764" y="3511608"/>
            <a:ext cx="7896699" cy="564834"/>
            <a:chOff x="1329707" y="4302676"/>
            <a:chExt cx="3989124" cy="564834"/>
          </a:xfrm>
        </p:grpSpPr>
        <p:sp>
          <p:nvSpPr>
            <p:cNvPr id="24" name="Rechteck 23">
              <a:extLst>
                <a:ext uri="{FF2B5EF4-FFF2-40B4-BE49-F238E27FC236}">
                  <a16:creationId xmlns:a16="http://schemas.microsoft.com/office/drawing/2014/main" id="{CB3A2EB9-6F01-4D62-98D2-4E0442526996}"/>
                </a:ext>
              </a:extLst>
            </p:cNvPr>
            <p:cNvSpPr/>
            <p:nvPr/>
          </p:nvSpPr>
          <p:spPr>
            <a:xfrm>
              <a:off x="1329707" y="4302676"/>
              <a:ext cx="3989124" cy="564834"/>
            </a:xfrm>
            <a:prstGeom prst="rect">
              <a:avLst/>
            </a:pr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sp>
        <p:sp>
          <p:nvSpPr>
            <p:cNvPr id="25" name="Textfeld 24">
              <a:extLst>
                <a:ext uri="{FF2B5EF4-FFF2-40B4-BE49-F238E27FC236}">
                  <a16:creationId xmlns:a16="http://schemas.microsoft.com/office/drawing/2014/main" id="{16E93F8F-4C98-432D-89F2-8881B133E1C1}"/>
                </a:ext>
              </a:extLst>
            </p:cNvPr>
            <p:cNvSpPr txBox="1"/>
            <p:nvPr/>
          </p:nvSpPr>
          <p:spPr>
            <a:xfrm>
              <a:off x="1329707" y="4302676"/>
              <a:ext cx="3989124" cy="56483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918" tIns="139700" rIns="80918" bIns="139700" numCol="1" spcCol="1270" anchor="ctr" anchorCtr="0">
              <a:noAutofit/>
            </a:bodyPr>
            <a:lstStyle/>
            <a:p>
              <a:pPr marL="0" lvl="0" indent="0" algn="l" defTabSz="488950">
                <a:lnSpc>
                  <a:spcPct val="90000"/>
                </a:lnSpc>
                <a:spcBef>
                  <a:spcPct val="0"/>
                </a:spcBef>
                <a:spcAft>
                  <a:spcPct val="35000"/>
                </a:spcAft>
                <a:buNone/>
              </a:pPr>
              <a:r>
                <a:rPr lang="de-DE" sz="2000" kern="1200" dirty="0">
                  <a:latin typeface="Segoe UI" panose="020B0502040204020203" pitchFamily="34" charset="0"/>
                  <a:cs typeface="Segoe UI" panose="020B0502040204020203" pitchFamily="34" charset="0"/>
                </a:rPr>
                <a:t>Maßnahmen nachverfolgen, Wirksamkeit prüfen</a:t>
              </a:r>
            </a:p>
          </p:txBody>
        </p:sp>
      </p:grpSp>
      <p:grpSp>
        <p:nvGrpSpPr>
          <p:cNvPr id="12" name="Gruppieren 11">
            <a:extLst>
              <a:ext uri="{FF2B5EF4-FFF2-40B4-BE49-F238E27FC236}">
                <a16:creationId xmlns:a16="http://schemas.microsoft.com/office/drawing/2014/main" id="{CF8BB09B-3F12-4D14-BD9D-7EED0CD8EE79}"/>
              </a:ext>
            </a:extLst>
          </p:cNvPr>
          <p:cNvGrpSpPr/>
          <p:nvPr/>
        </p:nvGrpSpPr>
        <p:grpSpPr>
          <a:xfrm>
            <a:off x="608058" y="2659727"/>
            <a:ext cx="1329707" cy="868975"/>
            <a:chOff x="0" y="3450795"/>
            <a:chExt cx="1329707" cy="868975"/>
          </a:xfrm>
        </p:grpSpPr>
        <p:sp>
          <p:nvSpPr>
            <p:cNvPr id="22" name="Legende: mit Pfeil nach oben 21">
              <a:extLst>
                <a:ext uri="{FF2B5EF4-FFF2-40B4-BE49-F238E27FC236}">
                  <a16:creationId xmlns:a16="http://schemas.microsoft.com/office/drawing/2014/main" id="{B7A5C2E1-6DAC-424E-9454-02B6D7833796}"/>
                </a:ext>
              </a:extLst>
            </p:cNvPr>
            <p:cNvSpPr/>
            <p:nvPr/>
          </p:nvSpPr>
          <p:spPr>
            <a:xfrm rot="10800000">
              <a:off x="0" y="3450795"/>
              <a:ext cx="1329707" cy="868975"/>
            </a:xfrm>
            <a:prstGeom prst="upArrowCallout">
              <a:avLst>
                <a:gd name="adj1" fmla="val 5000"/>
                <a:gd name="adj2" fmla="val 10000"/>
                <a:gd name="adj3" fmla="val 15000"/>
                <a:gd name="adj4" fmla="val 64977"/>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3" name="Legende: mit Pfeil nach oben 8">
              <a:extLst>
                <a:ext uri="{FF2B5EF4-FFF2-40B4-BE49-F238E27FC236}">
                  <a16:creationId xmlns:a16="http://schemas.microsoft.com/office/drawing/2014/main" id="{498D82E2-8721-4C49-823E-E7DD2FCA4A08}"/>
                </a:ext>
              </a:extLst>
            </p:cNvPr>
            <p:cNvSpPr txBox="1"/>
            <p:nvPr/>
          </p:nvSpPr>
          <p:spPr>
            <a:xfrm>
              <a:off x="0" y="3450795"/>
              <a:ext cx="1329707" cy="5648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4569" tIns="135128" rIns="94569" bIns="135128" numCol="1" spcCol="1270" anchor="ctr" anchorCtr="0">
              <a:noAutofit/>
            </a:bodyPr>
            <a:lstStyle/>
            <a:p>
              <a:pPr marL="0" lvl="0" indent="0" algn="ctr" defTabSz="844550">
                <a:lnSpc>
                  <a:spcPct val="90000"/>
                </a:lnSpc>
                <a:spcBef>
                  <a:spcPct val="0"/>
                </a:spcBef>
                <a:spcAft>
                  <a:spcPct val="35000"/>
                </a:spcAft>
                <a:buNone/>
              </a:pPr>
              <a:r>
                <a:rPr lang="de-DE" sz="3200" kern="1200" dirty="0">
                  <a:latin typeface="Segoe UI" panose="020B0502040204020203" pitchFamily="34" charset="0"/>
                  <a:cs typeface="Segoe UI" panose="020B0502040204020203" pitchFamily="34" charset="0"/>
                </a:rPr>
                <a:t>5</a:t>
              </a:r>
            </a:p>
          </p:txBody>
        </p:sp>
      </p:grpSp>
      <p:grpSp>
        <p:nvGrpSpPr>
          <p:cNvPr id="13" name="Gruppieren 12">
            <a:extLst>
              <a:ext uri="{FF2B5EF4-FFF2-40B4-BE49-F238E27FC236}">
                <a16:creationId xmlns:a16="http://schemas.microsoft.com/office/drawing/2014/main" id="{BC36B186-90E8-4679-A241-DB53864C8ABA}"/>
              </a:ext>
            </a:extLst>
          </p:cNvPr>
          <p:cNvGrpSpPr/>
          <p:nvPr/>
        </p:nvGrpSpPr>
        <p:grpSpPr>
          <a:xfrm>
            <a:off x="1937765" y="2651107"/>
            <a:ext cx="7896700" cy="564834"/>
            <a:chOff x="1329707" y="3442175"/>
            <a:chExt cx="3989124" cy="564834"/>
          </a:xfrm>
        </p:grpSpPr>
        <p:sp>
          <p:nvSpPr>
            <p:cNvPr id="20" name="Rechteck 19">
              <a:extLst>
                <a:ext uri="{FF2B5EF4-FFF2-40B4-BE49-F238E27FC236}">
                  <a16:creationId xmlns:a16="http://schemas.microsoft.com/office/drawing/2014/main" id="{42D0E3F5-C860-4D87-BF64-3C93AEDC0C87}"/>
                </a:ext>
              </a:extLst>
            </p:cNvPr>
            <p:cNvSpPr/>
            <p:nvPr/>
          </p:nvSpPr>
          <p:spPr>
            <a:xfrm>
              <a:off x="1329707" y="3442175"/>
              <a:ext cx="3989124" cy="564834"/>
            </a:xfrm>
            <a:prstGeom prst="rect">
              <a:avLst/>
            </a:pr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sp>
        <p:sp>
          <p:nvSpPr>
            <p:cNvPr id="21" name="Textfeld 20">
              <a:extLst>
                <a:ext uri="{FF2B5EF4-FFF2-40B4-BE49-F238E27FC236}">
                  <a16:creationId xmlns:a16="http://schemas.microsoft.com/office/drawing/2014/main" id="{75564227-E334-4BAB-BA7C-2C87F341FC62}"/>
                </a:ext>
              </a:extLst>
            </p:cNvPr>
            <p:cNvSpPr txBox="1"/>
            <p:nvPr/>
          </p:nvSpPr>
          <p:spPr>
            <a:xfrm>
              <a:off x="1329707" y="3442175"/>
              <a:ext cx="3989124" cy="56483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918" tIns="139700" rIns="80918" bIns="139700" numCol="1" spcCol="1270" anchor="ctr" anchorCtr="0">
              <a:noAutofit/>
            </a:bodyPr>
            <a:lstStyle/>
            <a:p>
              <a:pPr marL="0" lvl="0" indent="0" algn="l" defTabSz="488950">
                <a:lnSpc>
                  <a:spcPct val="90000"/>
                </a:lnSpc>
                <a:spcBef>
                  <a:spcPct val="0"/>
                </a:spcBef>
                <a:spcAft>
                  <a:spcPct val="35000"/>
                </a:spcAft>
                <a:buNone/>
              </a:pPr>
              <a:r>
                <a:rPr lang="de-DE" sz="2000" kern="1200" dirty="0">
                  <a:latin typeface="Segoe UI" panose="020B0502040204020203" pitchFamily="34" charset="0"/>
                  <a:cs typeface="Segoe UI" panose="020B0502040204020203" pitchFamily="34" charset="0"/>
                </a:rPr>
                <a:t>Maßnahmen durchführen, Bearbeitung und Dokumentation</a:t>
              </a:r>
            </a:p>
          </p:txBody>
        </p:sp>
      </p:grpSp>
      <p:grpSp>
        <p:nvGrpSpPr>
          <p:cNvPr id="14" name="Gruppieren 13">
            <a:extLst>
              <a:ext uri="{FF2B5EF4-FFF2-40B4-BE49-F238E27FC236}">
                <a16:creationId xmlns:a16="http://schemas.microsoft.com/office/drawing/2014/main" id="{42357562-133A-4FED-A2A8-9006EE135960}"/>
              </a:ext>
            </a:extLst>
          </p:cNvPr>
          <p:cNvGrpSpPr/>
          <p:nvPr/>
        </p:nvGrpSpPr>
        <p:grpSpPr>
          <a:xfrm>
            <a:off x="608058" y="1790607"/>
            <a:ext cx="1329707" cy="868975"/>
            <a:chOff x="0" y="2581675"/>
            <a:chExt cx="1329707" cy="868975"/>
          </a:xfrm>
        </p:grpSpPr>
        <p:sp>
          <p:nvSpPr>
            <p:cNvPr id="18" name="Legende: mit Pfeil nach oben 17">
              <a:extLst>
                <a:ext uri="{FF2B5EF4-FFF2-40B4-BE49-F238E27FC236}">
                  <a16:creationId xmlns:a16="http://schemas.microsoft.com/office/drawing/2014/main" id="{D3243C24-76EC-4B5E-8519-5BBBB1A87B01}"/>
                </a:ext>
              </a:extLst>
            </p:cNvPr>
            <p:cNvSpPr/>
            <p:nvPr/>
          </p:nvSpPr>
          <p:spPr>
            <a:xfrm rot="10800000">
              <a:off x="0" y="2581675"/>
              <a:ext cx="1329707" cy="868975"/>
            </a:xfrm>
            <a:prstGeom prst="upArrowCallout">
              <a:avLst>
                <a:gd name="adj1" fmla="val 5000"/>
                <a:gd name="adj2" fmla="val 10000"/>
                <a:gd name="adj3" fmla="val 15000"/>
                <a:gd name="adj4" fmla="val 64977"/>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9" name="Legende: mit Pfeil nach oben 12">
              <a:extLst>
                <a:ext uri="{FF2B5EF4-FFF2-40B4-BE49-F238E27FC236}">
                  <a16:creationId xmlns:a16="http://schemas.microsoft.com/office/drawing/2014/main" id="{6BEEC8D0-B0F7-465D-8EA6-0AAAFD8822A2}"/>
                </a:ext>
              </a:extLst>
            </p:cNvPr>
            <p:cNvSpPr txBox="1"/>
            <p:nvPr/>
          </p:nvSpPr>
          <p:spPr>
            <a:xfrm>
              <a:off x="0" y="2581675"/>
              <a:ext cx="1329707" cy="5648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4569" tIns="135128" rIns="94569" bIns="135128" numCol="1" spcCol="1270" anchor="ctr" anchorCtr="0">
              <a:noAutofit/>
            </a:bodyPr>
            <a:lstStyle/>
            <a:p>
              <a:pPr marL="0" lvl="0" indent="0" algn="ctr" defTabSz="844550">
                <a:lnSpc>
                  <a:spcPct val="90000"/>
                </a:lnSpc>
                <a:spcBef>
                  <a:spcPct val="0"/>
                </a:spcBef>
                <a:spcAft>
                  <a:spcPct val="35000"/>
                </a:spcAft>
                <a:buNone/>
              </a:pPr>
              <a:r>
                <a:rPr lang="de-DE" sz="3200" kern="1200" dirty="0">
                  <a:latin typeface="Segoe UI" panose="020B0502040204020203" pitchFamily="34" charset="0"/>
                  <a:cs typeface="Segoe UI" panose="020B0502040204020203" pitchFamily="34" charset="0"/>
                </a:rPr>
                <a:t>4</a:t>
              </a:r>
            </a:p>
          </p:txBody>
        </p:sp>
      </p:grpSp>
      <p:grpSp>
        <p:nvGrpSpPr>
          <p:cNvPr id="15" name="Gruppieren 14">
            <a:extLst>
              <a:ext uri="{FF2B5EF4-FFF2-40B4-BE49-F238E27FC236}">
                <a16:creationId xmlns:a16="http://schemas.microsoft.com/office/drawing/2014/main" id="{6293E054-DE7F-49A6-AD2B-1D0FD6D193F8}"/>
              </a:ext>
            </a:extLst>
          </p:cNvPr>
          <p:cNvGrpSpPr/>
          <p:nvPr/>
        </p:nvGrpSpPr>
        <p:grpSpPr>
          <a:xfrm>
            <a:off x="1937764" y="1790607"/>
            <a:ext cx="7896701" cy="564834"/>
            <a:chOff x="1329707" y="2581675"/>
            <a:chExt cx="3989124" cy="564834"/>
          </a:xfrm>
        </p:grpSpPr>
        <p:sp>
          <p:nvSpPr>
            <p:cNvPr id="16" name="Rechteck 15">
              <a:extLst>
                <a:ext uri="{FF2B5EF4-FFF2-40B4-BE49-F238E27FC236}">
                  <a16:creationId xmlns:a16="http://schemas.microsoft.com/office/drawing/2014/main" id="{F9D0EF7E-F397-4740-95EF-5548F6AEDB63}"/>
                </a:ext>
              </a:extLst>
            </p:cNvPr>
            <p:cNvSpPr/>
            <p:nvPr/>
          </p:nvSpPr>
          <p:spPr>
            <a:xfrm>
              <a:off x="1329707" y="2581675"/>
              <a:ext cx="3989124" cy="564834"/>
            </a:xfrm>
            <a:prstGeom prst="rect">
              <a:avLst/>
            </a:prstGeom>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17" name="Textfeld 16">
              <a:extLst>
                <a:ext uri="{FF2B5EF4-FFF2-40B4-BE49-F238E27FC236}">
                  <a16:creationId xmlns:a16="http://schemas.microsoft.com/office/drawing/2014/main" id="{6209AB99-70E8-4FFD-A4A0-1C84FC98E6D0}"/>
                </a:ext>
              </a:extLst>
            </p:cNvPr>
            <p:cNvSpPr txBox="1"/>
            <p:nvPr/>
          </p:nvSpPr>
          <p:spPr>
            <a:xfrm>
              <a:off x="1329707" y="2581675"/>
              <a:ext cx="3989124" cy="56483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918" tIns="139700" rIns="80918" bIns="139700" numCol="1" spcCol="1270" anchor="ctr" anchorCtr="0">
              <a:noAutofit/>
            </a:bodyPr>
            <a:lstStyle/>
            <a:p>
              <a:pPr marL="0" lvl="0" indent="0" algn="l" defTabSz="488950">
                <a:lnSpc>
                  <a:spcPct val="90000"/>
                </a:lnSpc>
                <a:spcBef>
                  <a:spcPct val="0"/>
                </a:spcBef>
                <a:spcAft>
                  <a:spcPct val="35000"/>
                </a:spcAft>
                <a:buNone/>
              </a:pPr>
              <a:r>
                <a:rPr lang="de-DE" sz="2000" kern="1200" dirty="0">
                  <a:latin typeface="Segoe UI" panose="020B0502040204020203" pitchFamily="34" charset="0"/>
                  <a:cs typeface="Segoe UI" panose="020B0502040204020203" pitchFamily="34" charset="0"/>
                </a:rPr>
                <a:t>Maßnahmen festlegen, Termine und Verantwortungen</a:t>
              </a:r>
            </a:p>
          </p:txBody>
        </p:sp>
      </p:grpSp>
      <p:pic>
        <p:nvPicPr>
          <p:cNvPr id="6" name="!!Grafik 5">
            <a:extLst>
              <a:ext uri="{FF2B5EF4-FFF2-40B4-BE49-F238E27FC236}">
                <a16:creationId xmlns:a16="http://schemas.microsoft.com/office/drawing/2014/main" id="{61B96B6F-3B84-4FAD-947B-E01DDACCDC84}"/>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754145" y="4198419"/>
            <a:ext cx="5270159" cy="2254357"/>
          </a:xfrm>
          <a:prstGeom prst="rect">
            <a:avLst/>
          </a:prstGeom>
        </p:spPr>
      </p:pic>
    </p:spTree>
    <p:extLst>
      <p:ext uri="{BB962C8B-B14F-4D97-AF65-F5344CB8AC3E}">
        <p14:creationId xmlns:p14="http://schemas.microsoft.com/office/powerpoint/2010/main" val="39009589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withEffect">
                                  <p:stCondLst>
                                    <p:cond delay="0"/>
                                  </p:stCondLst>
                                  <p:iterate type="lt">
                                    <p:tmAbs val="25"/>
                                  </p:iterate>
                                  <p:childTnLst>
                                    <p:set>
                                      <p:cBhvr override="childStyle">
                                        <p:cTn id="6" dur="indefinite"/>
                                        <p:tgtEl>
                                          <p:spTgt spid="10"/>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_links">
            <a:extLst>
              <a:ext uri="{FF2B5EF4-FFF2-40B4-BE49-F238E27FC236}">
                <a16:creationId xmlns:a16="http://schemas.microsoft.com/office/drawing/2014/main" id="{3939CB80-6567-4964-A544-45A9AB3D1140}"/>
              </a:ext>
            </a:extLst>
          </p:cNvPr>
          <p:cNvSpPr/>
          <p:nvPr/>
        </p:nvSpPr>
        <p:spPr>
          <a:xfrm>
            <a:off x="608059" y="983150"/>
            <a:ext cx="9226407" cy="566420"/>
          </a:xfrm>
          <a:prstGeom prst="rect">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graphicFrame>
        <p:nvGraphicFramePr>
          <p:cNvPr id="2" name="Diagramm 1">
            <a:extLst>
              <a:ext uri="{FF2B5EF4-FFF2-40B4-BE49-F238E27FC236}">
                <a16:creationId xmlns:a16="http://schemas.microsoft.com/office/drawing/2014/main" id="{A39C2E05-094F-436B-B822-64865A879A48}"/>
              </a:ext>
            </a:extLst>
          </p:cNvPr>
          <p:cNvGraphicFramePr/>
          <p:nvPr>
            <p:extLst>
              <p:ext uri="{D42A27DB-BD31-4B8C-83A1-F6EECF244321}">
                <p14:modId xmlns:p14="http://schemas.microsoft.com/office/powerpoint/2010/main" val="490426322"/>
              </p:ext>
            </p:extLst>
          </p:nvPr>
        </p:nvGraphicFramePr>
        <p:xfrm>
          <a:off x="608058" y="1801203"/>
          <a:ext cx="9226407" cy="5664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feld 2">
            <a:extLst>
              <a:ext uri="{FF2B5EF4-FFF2-40B4-BE49-F238E27FC236}">
                <a16:creationId xmlns:a16="http://schemas.microsoft.com/office/drawing/2014/main" id="{0A0952F1-6884-4779-A035-9DFE0376B8EC}"/>
              </a:ext>
            </a:extLst>
          </p:cNvPr>
          <p:cNvSpPr txBox="1"/>
          <p:nvPr/>
        </p:nvSpPr>
        <p:spPr>
          <a:xfrm>
            <a:off x="608059" y="1040777"/>
            <a:ext cx="9149127" cy="461665"/>
          </a:xfrm>
          <a:prstGeom prst="rect">
            <a:avLst/>
          </a:prstGeom>
          <a:noFill/>
        </p:spPr>
        <p:txBody>
          <a:bodyPr wrap="square" rtlCol="0">
            <a:spAutoFit/>
          </a:bodyPr>
          <a:lstStyle/>
          <a:p>
            <a:pPr marL="285750" indent="-285750">
              <a:buFont typeface="Arial" panose="020B0604020202020204" pitchFamily="34" charset="0"/>
              <a:buChar char="•"/>
            </a:pPr>
            <a:r>
              <a:rPr lang="de-DE" sz="2400" dirty="0">
                <a:latin typeface="Segoe UI" panose="020B0502040204020203" pitchFamily="34" charset="0"/>
                <a:cs typeface="Segoe UI" panose="020B0502040204020203" pitchFamily="34" charset="0"/>
              </a:rPr>
              <a:t>Gefährdungsbeurteilung und Risikoanalyse</a:t>
            </a:r>
          </a:p>
        </p:txBody>
      </p:sp>
      <p:sp>
        <p:nvSpPr>
          <p:cNvPr id="5" name="Titel 4">
            <a:extLst>
              <a:ext uri="{FF2B5EF4-FFF2-40B4-BE49-F238E27FC236}">
                <a16:creationId xmlns:a16="http://schemas.microsoft.com/office/drawing/2014/main" id="{165EC91B-C841-4876-BA68-9EF1A085DDA1}"/>
              </a:ext>
            </a:extLst>
          </p:cNvPr>
          <p:cNvSpPr>
            <a:spLocks noGrp="1"/>
          </p:cNvSpPr>
          <p:nvPr>
            <p:ph type="title"/>
          </p:nvPr>
        </p:nvSpPr>
        <p:spPr>
          <a:xfrm>
            <a:off x="1482571" y="187146"/>
            <a:ext cx="8351895" cy="433864"/>
          </a:xfrm>
        </p:spPr>
        <p:txBody>
          <a:bodyPr>
            <a:normAutofit fontScale="90000"/>
          </a:bodyPr>
          <a:lstStyle/>
          <a:p>
            <a:r>
              <a:rPr lang="de-DE"/>
              <a:t>Nutzen Sie ein strukturiertes Vorgehen</a:t>
            </a:r>
            <a:endParaRPr lang="de-DE" dirty="0"/>
          </a:p>
        </p:txBody>
      </p:sp>
      <p:pic>
        <p:nvPicPr>
          <p:cNvPr id="8" name="Grafik 7" descr="Schild Häkchen">
            <a:extLst>
              <a:ext uri="{FF2B5EF4-FFF2-40B4-BE49-F238E27FC236}">
                <a16:creationId xmlns:a16="http://schemas.microsoft.com/office/drawing/2014/main" id="{11C51981-78E8-438A-B074-E8AF243A3D4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68171" y="0"/>
            <a:ext cx="914400" cy="914400"/>
          </a:xfrm>
          <a:prstGeom prst="rect">
            <a:avLst/>
          </a:prstGeom>
        </p:spPr>
      </p:pic>
      <p:pic>
        <p:nvPicPr>
          <p:cNvPr id="6" name="!!Grafik 5">
            <a:extLst>
              <a:ext uri="{FF2B5EF4-FFF2-40B4-BE49-F238E27FC236}">
                <a16:creationId xmlns:a16="http://schemas.microsoft.com/office/drawing/2014/main" id="{61B96B6F-3B84-4FAD-947B-E01DDACCDC84}"/>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1156794" y="2473083"/>
            <a:ext cx="4464861" cy="4197771"/>
          </a:xfrm>
          <a:prstGeom prst="rect">
            <a:avLst/>
          </a:prstGeom>
        </p:spPr>
      </p:pic>
      <p:sp>
        <p:nvSpPr>
          <p:cNvPr id="10" name="Textfeld 9">
            <a:extLst>
              <a:ext uri="{FF2B5EF4-FFF2-40B4-BE49-F238E27FC236}">
                <a16:creationId xmlns:a16="http://schemas.microsoft.com/office/drawing/2014/main" id="{4B162D55-FA0E-4422-9401-A710881ADD22}"/>
              </a:ext>
            </a:extLst>
          </p:cNvPr>
          <p:cNvSpPr txBox="1"/>
          <p:nvPr/>
        </p:nvSpPr>
        <p:spPr>
          <a:xfrm>
            <a:off x="6490240" y="2828835"/>
            <a:ext cx="5727337" cy="1200329"/>
          </a:xfrm>
          <a:prstGeom prst="rect">
            <a:avLst/>
          </a:prstGeom>
          <a:noFill/>
        </p:spPr>
        <p:txBody>
          <a:bodyPr wrap="none" rtlCol="0">
            <a:spAutoFit/>
          </a:bodyPr>
          <a:lstStyle/>
          <a:p>
            <a:pPr marL="285750" indent="-285750">
              <a:buFont typeface="Arial" panose="020B0604020202020204" pitchFamily="34" charset="0"/>
              <a:buChar char="•"/>
            </a:pPr>
            <a:r>
              <a:rPr lang="de-DE" dirty="0"/>
              <a:t>Festlegen der Risikobereiche</a:t>
            </a:r>
          </a:p>
          <a:p>
            <a:pPr marL="285750" indent="-285750">
              <a:buFont typeface="Arial" panose="020B0604020202020204" pitchFamily="34" charset="0"/>
              <a:buChar char="•"/>
            </a:pPr>
            <a:r>
              <a:rPr lang="de-DE" dirty="0"/>
              <a:t>Bestimmung der Risikokennwerte </a:t>
            </a:r>
          </a:p>
          <a:p>
            <a:pPr marL="285750" indent="-285750">
              <a:buFont typeface="Arial" panose="020B0604020202020204" pitchFamily="34" charset="0"/>
              <a:buChar char="•"/>
            </a:pPr>
            <a:r>
              <a:rPr lang="de-DE" dirty="0"/>
              <a:t>Unterteilung in 5 Abstufungen beim Schadensausmaß</a:t>
            </a:r>
          </a:p>
          <a:p>
            <a:pPr marL="285750" indent="-285750">
              <a:buFont typeface="Arial" panose="020B0604020202020204" pitchFamily="34" charset="0"/>
              <a:buChar char="•"/>
            </a:pPr>
            <a:r>
              <a:rPr lang="de-DE" dirty="0"/>
              <a:t>Eintrittswahrscheinlichkeit in 5 Abstufungen </a:t>
            </a:r>
          </a:p>
        </p:txBody>
      </p:sp>
    </p:spTree>
    <p:extLst>
      <p:ext uri="{BB962C8B-B14F-4D97-AF65-F5344CB8AC3E}">
        <p14:creationId xmlns:p14="http://schemas.microsoft.com/office/powerpoint/2010/main" val="23701141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withEffect">
                                  <p:stCondLst>
                                    <p:cond delay="0"/>
                                  </p:stCondLst>
                                  <p:iterate type="lt">
                                    <p:tmAbs val="25"/>
                                  </p:iterate>
                                  <p:childTnLst>
                                    <p:set>
                                      <p:cBhvr override="childStyle">
                                        <p:cTn id="6" dur="indefinite"/>
                                        <p:tgtEl>
                                          <p:spTgt spid="10"/>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_links">
            <a:extLst>
              <a:ext uri="{FF2B5EF4-FFF2-40B4-BE49-F238E27FC236}">
                <a16:creationId xmlns:a16="http://schemas.microsoft.com/office/drawing/2014/main" id="{3939CB80-6567-4964-A544-45A9AB3D1140}"/>
              </a:ext>
            </a:extLst>
          </p:cNvPr>
          <p:cNvSpPr/>
          <p:nvPr/>
        </p:nvSpPr>
        <p:spPr>
          <a:xfrm>
            <a:off x="608059" y="983150"/>
            <a:ext cx="9226407" cy="566420"/>
          </a:xfrm>
          <a:prstGeom prst="rect">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graphicFrame>
        <p:nvGraphicFramePr>
          <p:cNvPr id="2" name="Diagramm 1">
            <a:extLst>
              <a:ext uri="{FF2B5EF4-FFF2-40B4-BE49-F238E27FC236}">
                <a16:creationId xmlns:a16="http://schemas.microsoft.com/office/drawing/2014/main" id="{A39C2E05-094F-436B-B822-64865A879A48}"/>
              </a:ext>
            </a:extLst>
          </p:cNvPr>
          <p:cNvGraphicFramePr/>
          <p:nvPr/>
        </p:nvGraphicFramePr>
        <p:xfrm>
          <a:off x="608058" y="1801203"/>
          <a:ext cx="9226407" cy="5664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feld 2">
            <a:extLst>
              <a:ext uri="{FF2B5EF4-FFF2-40B4-BE49-F238E27FC236}">
                <a16:creationId xmlns:a16="http://schemas.microsoft.com/office/drawing/2014/main" id="{0A0952F1-6884-4779-A035-9DFE0376B8EC}"/>
              </a:ext>
            </a:extLst>
          </p:cNvPr>
          <p:cNvSpPr txBox="1"/>
          <p:nvPr/>
        </p:nvSpPr>
        <p:spPr>
          <a:xfrm>
            <a:off x="608059" y="1040777"/>
            <a:ext cx="9149127" cy="461665"/>
          </a:xfrm>
          <a:prstGeom prst="rect">
            <a:avLst/>
          </a:prstGeom>
          <a:noFill/>
        </p:spPr>
        <p:txBody>
          <a:bodyPr wrap="square" rtlCol="0">
            <a:spAutoFit/>
          </a:bodyPr>
          <a:lstStyle/>
          <a:p>
            <a:pPr marL="285750" indent="-285750">
              <a:buFont typeface="Arial" panose="020B0604020202020204" pitchFamily="34" charset="0"/>
              <a:buChar char="•"/>
            </a:pPr>
            <a:r>
              <a:rPr lang="de-DE" sz="2400" dirty="0">
                <a:latin typeface="Segoe UI" panose="020B0502040204020203" pitchFamily="34" charset="0"/>
                <a:cs typeface="Segoe UI" panose="020B0502040204020203" pitchFamily="34" charset="0"/>
              </a:rPr>
              <a:t>Gefährdungsbeurteilung und Risikoanalyse</a:t>
            </a:r>
          </a:p>
        </p:txBody>
      </p:sp>
      <p:sp>
        <p:nvSpPr>
          <p:cNvPr id="5" name="Titel 4">
            <a:extLst>
              <a:ext uri="{FF2B5EF4-FFF2-40B4-BE49-F238E27FC236}">
                <a16:creationId xmlns:a16="http://schemas.microsoft.com/office/drawing/2014/main" id="{165EC91B-C841-4876-BA68-9EF1A085DDA1}"/>
              </a:ext>
            </a:extLst>
          </p:cNvPr>
          <p:cNvSpPr>
            <a:spLocks noGrp="1"/>
          </p:cNvSpPr>
          <p:nvPr>
            <p:ph type="title"/>
          </p:nvPr>
        </p:nvSpPr>
        <p:spPr>
          <a:xfrm>
            <a:off x="1482571" y="187146"/>
            <a:ext cx="8351895" cy="433864"/>
          </a:xfrm>
        </p:spPr>
        <p:txBody>
          <a:bodyPr>
            <a:normAutofit fontScale="90000"/>
          </a:bodyPr>
          <a:lstStyle/>
          <a:p>
            <a:r>
              <a:rPr lang="de-DE"/>
              <a:t>Nutzen Sie ein strukturiertes Vorgehen</a:t>
            </a:r>
            <a:endParaRPr lang="de-DE" dirty="0"/>
          </a:p>
        </p:txBody>
      </p:sp>
      <p:pic>
        <p:nvPicPr>
          <p:cNvPr id="8" name="Grafik 7" descr="Schild Häkchen">
            <a:extLst>
              <a:ext uri="{FF2B5EF4-FFF2-40B4-BE49-F238E27FC236}">
                <a16:creationId xmlns:a16="http://schemas.microsoft.com/office/drawing/2014/main" id="{11C51981-78E8-438A-B074-E8AF243A3D4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68171" y="0"/>
            <a:ext cx="914400" cy="914400"/>
          </a:xfrm>
          <a:prstGeom prst="rect">
            <a:avLst/>
          </a:prstGeom>
        </p:spPr>
      </p:pic>
      <p:pic>
        <p:nvPicPr>
          <p:cNvPr id="6" name="!!Grafik 5">
            <a:extLst>
              <a:ext uri="{FF2B5EF4-FFF2-40B4-BE49-F238E27FC236}">
                <a16:creationId xmlns:a16="http://schemas.microsoft.com/office/drawing/2014/main" id="{61B96B6F-3B84-4FAD-947B-E01DDACCDC84}"/>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1243242" y="2473083"/>
            <a:ext cx="4291964" cy="4197771"/>
          </a:xfrm>
          <a:prstGeom prst="rect">
            <a:avLst/>
          </a:prstGeom>
        </p:spPr>
      </p:pic>
      <p:sp>
        <p:nvSpPr>
          <p:cNvPr id="10" name="Textfeld 9">
            <a:extLst>
              <a:ext uri="{FF2B5EF4-FFF2-40B4-BE49-F238E27FC236}">
                <a16:creationId xmlns:a16="http://schemas.microsoft.com/office/drawing/2014/main" id="{4B162D55-FA0E-4422-9401-A710881ADD22}"/>
              </a:ext>
            </a:extLst>
          </p:cNvPr>
          <p:cNvSpPr txBox="1"/>
          <p:nvPr/>
        </p:nvSpPr>
        <p:spPr>
          <a:xfrm>
            <a:off x="6490240" y="2828835"/>
            <a:ext cx="5243102" cy="923330"/>
          </a:xfrm>
          <a:prstGeom prst="rect">
            <a:avLst/>
          </a:prstGeom>
          <a:noFill/>
        </p:spPr>
        <p:txBody>
          <a:bodyPr wrap="none" rtlCol="0">
            <a:spAutoFit/>
          </a:bodyPr>
          <a:lstStyle/>
          <a:p>
            <a:pPr marL="285750" indent="-285750">
              <a:buFont typeface="Arial" panose="020B0604020202020204" pitchFamily="34" charset="0"/>
              <a:buChar char="•"/>
            </a:pPr>
            <a:r>
              <a:rPr lang="de-DE" dirty="0"/>
              <a:t>Darstellung der einzelnen Risikohäufigkeiten </a:t>
            </a:r>
          </a:p>
          <a:p>
            <a:pPr marL="285750" indent="-285750">
              <a:buFont typeface="Arial" panose="020B0604020202020204" pitchFamily="34" charset="0"/>
              <a:buChar char="•"/>
            </a:pPr>
            <a:r>
              <a:rPr lang="de-DE" dirty="0"/>
              <a:t>Zugriff auf die Anforderungs- und Maßnahmenliste</a:t>
            </a:r>
          </a:p>
          <a:p>
            <a:pPr marL="285750" indent="-285750">
              <a:buFont typeface="Arial" panose="020B0604020202020204" pitchFamily="34" charset="0"/>
              <a:buChar char="•"/>
            </a:pPr>
            <a:r>
              <a:rPr lang="de-DE" dirty="0"/>
              <a:t>Kennwertdarstellung mit zentralem Ampelfaktor</a:t>
            </a:r>
          </a:p>
        </p:txBody>
      </p:sp>
    </p:spTree>
    <p:extLst>
      <p:ext uri="{BB962C8B-B14F-4D97-AF65-F5344CB8AC3E}">
        <p14:creationId xmlns:p14="http://schemas.microsoft.com/office/powerpoint/2010/main" val="32299529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withEffect">
                                  <p:stCondLst>
                                    <p:cond delay="0"/>
                                  </p:stCondLst>
                                  <p:iterate type="lt">
                                    <p:tmAbs val="25"/>
                                  </p:iterate>
                                  <p:childTnLst>
                                    <p:set>
                                      <p:cBhvr override="childStyle">
                                        <p:cTn id="6" dur="indefinite"/>
                                        <p:tgtEl>
                                          <p:spTgt spid="10"/>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a:themeElements>
    <a:clrScheme name="Graustuf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1171</Words>
  <Application>Microsoft Office PowerPoint</Application>
  <PresentationFormat>Breitbild</PresentationFormat>
  <Paragraphs>135</Paragraphs>
  <Slides>12</Slides>
  <Notes>12</Notes>
  <HiddenSlides>0</HiddenSlides>
  <MMClips>2</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12</vt:i4>
      </vt:variant>
    </vt:vector>
  </HeadingPairs>
  <TitlesOfParts>
    <vt:vector size="18" baseType="lpstr">
      <vt:lpstr>Montserrat</vt:lpstr>
      <vt:lpstr>Arial</vt:lpstr>
      <vt:lpstr>Calibri</vt:lpstr>
      <vt:lpstr>Calibri Light</vt:lpstr>
      <vt:lpstr>Segoe UI</vt:lpstr>
      <vt:lpstr>Office</vt:lpstr>
      <vt:lpstr>PowerPoint-Präsentation</vt:lpstr>
      <vt:lpstr>Nutzen Sie ein strukturiertes Vorgehen</vt:lpstr>
      <vt:lpstr>Vorteile</vt:lpstr>
      <vt:lpstr>Nutzen Sie ein strukturiertes Vorgehen</vt:lpstr>
      <vt:lpstr>Nutzen Sie ein strukturiertes Vorgehen</vt:lpstr>
      <vt:lpstr>Nutzen Sie ein strukturiertes Vorgehen</vt:lpstr>
      <vt:lpstr>Nutzen Sie ein strukturiertes Vorgehen</vt:lpstr>
      <vt:lpstr>Nutzen Sie ein strukturiertes Vorgehen</vt:lpstr>
      <vt:lpstr>Nutzen Sie ein strukturiertes Vorgehen</vt:lpstr>
      <vt:lpstr>Nutzen Sie ein strukturiertes Vorgehen</vt:lpstr>
      <vt:lpstr>Nutzen Sie ein strukturiertes Vorgehen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Mark Hausmann</dc:creator>
  <cp:lastModifiedBy>Mark Hausmann</cp:lastModifiedBy>
  <cp:revision>92</cp:revision>
  <cp:lastPrinted>2020-06-16T14:08:15Z</cp:lastPrinted>
  <dcterms:created xsi:type="dcterms:W3CDTF">2020-06-16T07:34:11Z</dcterms:created>
  <dcterms:modified xsi:type="dcterms:W3CDTF">2020-06-17T08:09:02Z</dcterms:modified>
</cp:coreProperties>
</file>